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511" r:id="rId2"/>
    <p:sldId id="463" r:id="rId3"/>
    <p:sldId id="512" r:id="rId4"/>
    <p:sldId id="515" r:id="rId5"/>
    <p:sldId id="528" r:id="rId6"/>
    <p:sldId id="526" r:id="rId7"/>
    <p:sldId id="527" r:id="rId8"/>
    <p:sldId id="529" r:id="rId9"/>
    <p:sldId id="520" r:id="rId10"/>
    <p:sldId id="524" r:id="rId11"/>
    <p:sldId id="525"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465" autoAdjust="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6:14.760"/>
    </inkml:context>
    <inkml:brush xml:id="br0">
      <inkml:brushProperty name="width" value="0.05" units="cm"/>
      <inkml:brushProperty name="height" value="0.05" units="cm"/>
      <inkml:brushProperty name="fitToCurve" value="1"/>
    </inkml:brush>
  </inkml:definitions>
  <inkml:trace contextRef="#ctx0" brushRef="#br0">7585 11940 0,'26'-26'16,"-26"0"-1,0 52 48,0 0-48,0 0-15,27 27 16,-27-27-16,0 26 16,0 27-16,26-27 0,-26 27 15,0-1-15,0 1 16,0 26-16,0-27 0,-26 27 16,26 0-16,-27-27 0,27 27 15,0 0-15,-26-1 16,26 1-16,0 0 0,0-27 15,0 27-15,0-26 0,0 26 16,0-27-16,0 1 16,0-1-16,0 1 0,0-27 15,0 27-15,0-27 16,0 0-16,0 27 0,0-27 16,26 1-16,-26-1 0,0 0 15,0 1-15,27-1 16,-27-26-16,0 27 0,0-1 15,0-26-15,0 0 16,0 27-16,0-27 0,0 0 16,0 0-16,0 1 0,0-1 15,0 0 1,0 0 0,-27 0 30,1-26-30</inkml:trace>
  <inkml:trace contextRef="#ctx0" brushRef="#br0" timeOffset="630">7507 15240 0,'26'0'47,"0"26"-16,-26 0-15,0 0 15</inkml:trace>
  <inkml:trace contextRef="#ctx0" brushRef="#br0" timeOffset="2287">7559 15292 0,'0'-26'15,"26"26"32,0 0-31,-26 26-16,0 0 31,27 0-31,-27 0 16,0 1-1,0-1 17,0 0-17,-27 0-15,27 0 16,0 1-16,-26-1 16,26 0-16,0 0 15,-26 0-15,26 1 0,0-1 16,0 0-1,0 0-15,0 0 16,0 0 15,26-26-31,-26 27 16,0-1 0,26-26-1,-26 26 1,27-26-1,-1 0 1,0 0 0,0 0-16,0 0 15,27 0-15,-27 0 16,26 0-16,1 0 0,-1 0 16,27 0-16,-1 0 0,1 0 15,-1 0-15,27 0 16,104 0-16,-104 0 15,26 0-15,-26 0 16,26 0-16,0 0 0,-27 0 16,27 0-16,-26 0 0,0 0 15,0 0-15,-27 0 16,1 0-16,-1 0 0,-25 26 16,-1-26-16,-26 0 0,0 0 15,1 0-15,-1 0 16,-26 26 31,0-52 31,0 0-63,0 0-15,26 0 16,-26-1-16,0-25 16,26 0-16,-26-1 15,0 1-15,26-27 0,-26 1 16,0-27-16,0 27 0,0-27 16,0 0-16,-26 0 15,26 1-15,0-1 0,-26 0 16,26 27-16,0-27 15,-26 0-15,26 0 0,0 27 16,-26-27-16,26 0 0,0 1 16,0 25-16,0-26 15,0 0-15,0 27 0,0-1 16,0 1-16,26-1 16,-26 1-16,0 25 0,26-25 15,-26 25-15,26 27 0,-26-26 16,0-1-16,0 27 15,26-26-15,-26 26 0,0 0 16,0-1-16,26 1 16,-26 0-16,0-26 0,0 25 15,0 1-15,0 0 0,27 0 16,-27 0-16,0-1 16,0 1-16,0 0 0,0 0 15,0 0-15,0 0 0,0-27 16,0 27-16,26 0 15,-26 0-15,0-1 0,0 1 16,0 0-16,-26 0 16,26 0-16,0 0 0,0-1 15,-27 27-15,27-26 0,0 0 16,0 0 0,-26 26 30,0 0 17,0 0-63,0-26 16,0 26-16,-27 0 0,-25 0 15,-1 0-15,0 0 16,-25 0-16,-1 0 0,0 0 15,-26 0-15,0 0 16,0 0-16,27 0 0,-27 0 16,0 0-16,26 26 15,-26-26-15,53 0 0,-27 0 16,0 0-16,27 0 0,-1 0 16,1 0-16,-1 0 15,27 0-15,-27 0 0,27-26 16,-1 26-16,27 0 0,0 0 15,0 0-15,0 0 16,52 0 0,0 0-1,0 26-15,0-26 0</inkml:trace>
  <inkml:trace contextRef="#ctx0" brushRef="#br0" timeOffset="3060">8894 16182 0,'0'-26'0,"0"0"15,0 0 1,0-1-16,27 1 16,-27 0-1,0 52 1,0 0-1,0 1-15,0 25 16,0 0-16,0 1 0,0-1 16,0 27-16,-27-1 15,1-25-15,26 25 0,-26-25 16,0-1-16,0 26 0,0-51 16</inkml:trace>
  <inkml:trace contextRef="#ctx0" brushRef="#br0" timeOffset="3427">8737 16915 0,'-26'0'0,"26"-26"15,-26 26 16,26 26-31,-26-26 0,26 27 16,-26 25-16,26-26 16,0 27-16,0-1 0,0 0 15,26-26-15,0 27 0,0-1 16,27-26-16,-1 1 16,0-1-16,1-26 0,-1 0 15,27 0-15,-27-26 16,0-1-16,-26-25 0,1 0 15,-1-1-15,-26 1 0,-26 0 16,-27-27-16,27 27 16,-26 25-16,-27-25 0,27 26 15,-27 0-15,27 26 16,-27 0-16,27 26 0</inkml:trace>
  <inkml:trace contextRef="#ctx0" brushRef="#br0" timeOffset="4642">7873 16942 0,'0'-27'16,"-26"27"-16,0 0 16,0-26-16,52 26 31,0 0-31,26 0 0,1-26 15,-1 26-15,1 0 16,25 0-16,1 0 0,-27 0 16,27 26-16</inkml:trace>
  <inkml:trace contextRef="#ctx0" brushRef="#br0" timeOffset="4906">9340 17125 0,'-27'0'0,"54"0"31,25 0-16,27 0-15,-1 0 0,1 0 16,25 0-16,1 0 0,0 0 16,-27 0-16,27 0 15,-52 0-15</inkml:trace>
  <inkml:trace contextRef="#ctx0" brushRef="#br0" timeOffset="6030">8292 13668 0,'-26'0'16,"26"27"-1,0-1-15,0 0 0,-26 0 16,26 0-16,0 1 0,0-1 15,0 26-15,26 0 16,-26 1-16,0-1 0,26 1 16,-26-1-16,0-26 15,26 26-15</inkml:trace>
  <inkml:trace contextRef="#ctx0" brushRef="#br0" timeOffset="6336">7821 13983 0,'-26'-79'15,"-1"27"-15,27-1 0,0 1 16,0-27-16,27 53 0,25-26 16,-26 26-16,53-1 15,-1 27-15,1 0 0,-1 27 16,1-1-16,26 26 15,-27 1-15,-25 25 0,-1-25 16,-26 25-16,-26-26 16,0 27-16,-26-27 15,-26 1-15,-1-1 0,1 0 0,-27 1 16,1-27-16,-1-26 16,1 26-16,-1-26 0,27 0 15,-1-26-15,1 26 16</inkml:trace>
  <inkml:trace contextRef="#ctx0" brushRef="#br0" timeOffset="6750">8816 14061 0,'0'-26'16,"-26"26"-16,26-26 16,-26 26-1,52 0 1,0 0 0,-26 26-16,26-26 15,0 0 1,0 0-16,-26-26 15,0 0 1,0-1-16,-26 1 16,26 0-16,-26 0 0,-26 26 15,26-26-15,-1 26 16,1 0-16,-26 0 0,26 0 16,26 26-16,-27 26 15,27-26-15,0 27 0,0-1 16,27-26-16,-1 27 0,0-1 15,0-26-15,27 0 16,-27 1-16</inkml:trace>
  <inkml:trace contextRef="#ctx0" brushRef="#br0" timeOffset="7046">9078 13930 0,'0'-52'16,"-26"26"-16,52 52 31,-26 0-15,26 0-16,-26 0 15,26 1-15,0-1 0,-26 0 16,26 0-16,-26 0 0,27-26 16,-27 27-16,26-27 15,-26-27-15,26 1 16,-26-26-1,0 26-15,0-27 0,0 1 16,0 0-16,26-1 0,-26 1 16,0-1-16,26 27 15,-26 0-15,27 26 0,-1 0 16</inkml:trace>
  <inkml:trace contextRef="#ctx0" brushRef="#br0" timeOffset="8906">14786 12359 0,'0'-26'0,"0"0"0,0-27 16,0 27-16,0-26 15,26-1-15,-26 27 0,0-26 16,27 0-16,-27 25 0,0 1 16,0-26-16,0 26 15,26 26-15,-26 26 32,0 26-32,0 1 0,-26 25 15,26 1-15,0 25 0,0 27 16,0 0-16,0 0 15,0 0-15,0 0 0,0 26 16,26-26-16,0 26 16,-26 0-16,26-26 0,-26 26 15,26 0-15,-26-26 0,26 0 16,-26 0-16,0 0 16,27-26-16,-27 0 0,0-1 15,26 1-15,-26 0 16,26-27-16,-26 1 0,26 0 15,-26-1-15,0 1 16,0-27-16,0 0 0,0 1 16,0-1-16,0-26 0,-26 1 15,26-1-15,0 0 16,0 0-16,0 0 16,26-26-16,0 0 15,-26-26 1,27 0-16,-1 26 15,-26-26 1,26 0 0,0 26-1,0-27-15,27 27 16,-27 0-16,52-26 0,1 26 16,0 0-16,25 0 15,27 0-15,26 0 0,0 26 16,1-26-16,25 27 15,26-27-15,1 26 0,-27-26 16,27 26-16,-27 0 0,314 0 31,-339 0-31,-54-26 0,-25 27 16,-1-27-16,-25 0 0,-27 0 16,0 0-16,-52 0 15,0-27-15,-27 27 16,27 0-16,-26-26 15,0 0-15,25 26 0,-25-26 16,26 0-16,0 26 0,-1-26 16,27-1-16,0-25 15,-26 26-15,26-27 0,0-25 16,0 25-16,-26-51 16,26 25-16,-26-52 0,26 26 15,-26-25-15,-1-1 0,27 0 16,-26-26-16,0-1 15,0 1-15,26 0 0,-26 0 16,0 0-16,26 0 16,-27 0-16,1 26 0,-26-26 15,26 26-15,-1 0 0,27 26 16,-26 0-16,0 27 16,0-1-16,0 27 0,26-27 15,-27 53-15,27-26 0,-26 26 16,26-1-16,0 1 15,-26 26-15,26-26 0,0 0 16,-26 26 78,0 0-79,0 0-15,-1 0 0,-25-26 16,0 26-16,-27-26 16,1 26-16,-1 0 0,-26-27 15,0 27-15,1 0 16,-27 0-16,-26 0 0,0 0 16,-27 0-16,1 0 0,-26 27 15,-1-27-15,-26 0 16,27 26-16,-1-26 0,1 26 15,52-26-15,0 0 16,26 26-16,52-26 0,1 0 16,51 0-16,54 0 15</inkml:trace>
  <inkml:trace contextRef="#ctx0" brushRef="#br0" timeOffset="9559">16410 15816 0,'0'-27'0,"26"27"15,0 0 1,0 27-1,-26-1-15,0 0 0,0 26 16,26 1-16,-26-1 0,0 27 16,27-27-16,-27 27 0,26-27 15,-26 27-15,26-27 16,-26 26-16,0-25 16</inkml:trace>
  <inkml:trace contextRef="#ctx0" brushRef="#br0" timeOffset="9921">16462 16680 0,'-26'0'31,"0"0"-31,0 0 16,-1 26-16,1 0 0,0 26 15,0-25-15,26 25 16,0 0-16,0-25 0,0 25 16,26 0-16,26 1 15,1-27-15,-1 0 0,27 0 16,-27 0-16,27-26 0,-1 0 16,-26-26-16,1 0 15,-1 0-15,-26 0 0,1-27 16,-27 1-16,0 0 0,-27-1 15,1 1-15,-26 26 16,-1-1-16,1 1 0,0 0 16,-1 26-16,27 0 15,-26 0-15,26 26 0,-1-26 16</inkml:trace>
  <inkml:trace contextRef="#ctx0" brushRef="#br0" timeOffset="10203">15205 16968 0,'26'26'15,"1"-26"-15,25 0 16,-26-26-16,53 26 16,-27 0-16,27 0 0,-1 0 15,27-26-15,0 26 16,-1 0-16,27 0 0,0 0 16,0 0-16,-26 0 0,26 0 15</inkml:trace>
  <inkml:trace contextRef="#ctx0" brushRef="#br0" timeOffset="10378">17536 16968 0,'26'26'0,"0"-26"31,0 0-31,27 0 0,-1-26 15,27 26-15,-1-26 16,1 26-16</inkml:trace>
  <inkml:trace contextRef="#ctx0" brushRef="#br0" timeOffset="11060">16645 13878 0,'0'-26'16,"-26"26"-16,0-26 15,0 26-15,0 0 0,-27 0 16,27 26-16,0 0 15,-26 0-15,25 26 0,1 1 16,0 25-16,0-25 16,26 25-16,0-25 0,26-1 15,0 0-15,27-25 0,-1 25 16,0-26-16,1-26 16,25 0-16,-25 0 0,-1-26 15,0 0-15,1 0 16,-27-27-16,0 1 0,-26-1 15,0-25-15,0 26 0,0-27 16,-52 0-16,25 1 16,1 26-16,-26-1 0,26 1 15,-27 26-15,27 26 16,-26 0-16,26 0 0,-1 52 16</inkml:trace>
  <inkml:trace contextRef="#ctx0" brushRef="#br0" timeOffset="11355">16645 14166 0,'0'-26'0,"27"26"16,-1-26-16,0 26 16,-26 26-1,26 0-15,-26 0 0,26 26 16,-26 1-16,26-1 0,-26 1 16,27 25-16,-27-25 15,26 25-15,0-26 0,-26 1 16,0-27-16,26 26 15</inkml:trace>
  <inkml:trace contextRef="#ctx0" brushRef="#br0" timeOffset="14940">23951 16758 0,'0'-26'31,"-26"26"-16,0 26 1,0-26-16,26 26 16,-27 27-16,27-27 0,-26 0 15,26 27-15,0-1 16,26-26-16,1 0 0,-1 27 16,0-53-16,26 26 15,1 0-15,-1-26 0,0 0 16,1-26-16,-1 26 0,1-26 15,-1-27-15,-26 27 16,-26-26-16,0-1 0,0 27 16,-26-26-16,-26 26 0,-1-1 15,1 1-15,-1 0 16,1 26-16,0 0 0,-1 0 16,27 0-16</inkml:trace>
  <inkml:trace contextRef="#ctx0" brushRef="#br0" timeOffset="15246">22930 16889 0,'-26'0'16,"0"26"-16,-1-26 15,54 0 1,-1 0-16,0 0 0,26 27 16,1-27-16,-27 0 15,26 0-15,27 0 0,-27 0 16,1 0-16,-1 0 15,0 0-15,1 0 0,-1 0 16</inkml:trace>
  <inkml:trace contextRef="#ctx0" brushRef="#br0" timeOffset="15439">24606 17020 0,'26'0'0,"26"0"16,-25 0-16,51 0 0,-26 0 15,27 0-15,26 0 0,-27 0 16,27 0-16,26 0 16,-52 0-16</inkml:trace>
  <inkml:trace contextRef="#ctx0" brushRef="#br0" timeOffset="12397">22380 11652 0,'-26'-26'0,"0"0"0,26 0 16,-27-1-16,1 54 16,26-1-1,0 26-15,0 0 0,0 27 16,0 26-16,0 26 15,0 0-15,26 26 0,1 26 16,-27-26-16,52 53 16,-26-27-16,0 26 0,1-25 15,-1-1-15,26 0 0,-26 1 16,-26-27 0,26 0-16,1-26 0,-27 0 0,26-27 15,-26-25-15,0 0 16,0-1-16,26-52 0,-26 27 15,0-27-15,0 0 16,26-26-16,-26-26 16,0 0-16,0-27 0</inkml:trace>
  <inkml:trace contextRef="#ctx0" brushRef="#br0" timeOffset="13315">22380 11626 0,'-52'-79'0,"25"53"16,27 0-16,0 0 0,27 0 15,25 26 1,0 0-16,1 0 16,25 0-16,27 0 15,26 0-15,0 26 0,0-26 16,52 0-16,-26 26 0,27-26 15,-1 26-15,0-26 16,-26 0-16,27 0 0,-27 26 16,-26-26-16,0 0 15,-27 27-15,1-27 0,-26 26 16,-27-26-16,0 26 0,1 0 16,-27 26-16,-26-25 15,26 25-15,-26 0 0,0 27 16,0 0-16,0-1 0,0 27 15,0 26-15,0-27 16,0 54-16,0-27 0,0 26 16,26 26-16,-26-26 15,0 0-15,26 26 0,-26-25 16,0-1-16,0 0 0,27 0 16,-27-26-16,0 26 15,26-26-15,-26-26 0,26 26 16,-26-27-16,26 1 15,-26 0-15,26-27 0,-26 1 16,0-1-16,0 1 0,0-27 16,0-25-16,-26 25 15,26-26-15,-26-26 0,0 0 16,0-26 15,-1 0-31,1 26 16,-26-26-16,-1 26 0,1-27 15,-53 1-15,1 26 0,-27-26 16,0 0-16,-26 0 16,-27-1-16,1 1 0,-26 0 15,25 0-15,1 0 0,26 0 16,0 26-16,26-27 16,26 27-16,27-26 0,25 26 15,1 0-15,78 26 31,0-26-31,0 0 0,1 0 16,-1 0-16,0 0 16,0 0-16,0 0 15,0 0 1,-26-26-16,27 26 0,-27-26 16,0 0-16</inkml:trace>
  <inkml:trace contextRef="#ctx0" brushRef="#br0" timeOffset="13764">23558 13564 0,'0'-27'16,"0"54"15,0-1-31,0 26 0,27 27 16,-27-1-16,26 1 15,-26-1-15,26 1 0,0 0 16,-26-27-16,26 26 0,-26-25 16</inkml:trace>
  <inkml:trace contextRef="#ctx0" brushRef="#br0" timeOffset="14028">23323 13695 0,'-26'-53'16,"-1"-25"-16,27-1 16,0 27-16,0-27 0,27 27 15,-1-1-15,26 1 0,0 26 16,27-26-16,0 25 16,-27 1-16,26 26 0,1 0 15,0 26-15,-27 1 16,0-1-16,1 0 0,-27 26 15,0 1-15,-26-1 0,-26 0 16,0 1-16,-27-1 16,-25 0-16,25 1 0,-25-1 15</inkml:trace>
  <inkml:trace contextRef="#ctx0" brushRef="#br0" timeOffset="14550">23925 15606 0,'0'-52'0,"52"26"16,-25-1 0,-1 1-16,0 0 0,0 26 15,-26 26-15,0 0 16,0 27-16,0-1 15,0 1-15,-26 25 0,26 1 16,0-1-16,0 27 16,0-27-16,0 1 0,0-27 15,0 27-15,0-27 0,0 1 16,0-1-16</inkml:trace>
  <inkml:trace contextRef="#ctx0" brushRef="#br0" timeOffset="-119027">18 1204 0,'0'-26'0,"26"26"16,-26 26-1,0 0 1,0 0-16,0 1 16,0-1-16,0 0 0,0 0 15,0 27-15,0-27 16,0 26-16,0 0 0,0-25 16,0 25-16,0-26 0,0 27 15,0-27-15,0 0 16,0 0-16,0 0 0,0 1 15,0-1 1,0-52-16,0-1 16,0 1-16,0-26 15,-26-1-15,26 1 16,0-27-16,0 27 0,0-26 16,0-1-16,0 0 15,0 1-15,26 26 0,0-1 16,0 1-16,0 26 0,27-1 15,-27 1-15,26 26 16,1 0-16,-1 53 16,-26-27-16,0 26 15,-26 1-15,0-1 0,0 26 16,-26-25-16,-26 25 16,26-25-16,-27-1 0,27 0 15,-26-25-15,25 25 0,1-26 16,0-26-16,26 26 15,-26-26-15,52 0 32,0 0-17,0 27-15,1-27 16,-1 26-16,0 0 16,0 0-16,0 0 0,1 1 15,-1-1-15,0 0 0,0-26 16,27 26-16</inkml:trace>
  <inkml:trace contextRef="#ctx0" brushRef="#br0" timeOffset="-118660">620 1571 0,'-26'-27'0,"26"54"47,0-1-47,0 0 16,0 0-16,26 0 15,-26 1-15,0-1 16,26-26-16,-26 26 0,0 0 16,26-26-16,0 0 15,1-26 1,-27 0-16,26 26 0,-26-26 15,0-1-15,0-25 16,0 26-16,-26 0 0,26-1 16,-27 1-16,1 26 0,0-26 15,0 26 1,26 26-16,-26-26 0,26 26 16,0 1-16,0-1 15,26-26 1</inkml:trace>
  <inkml:trace contextRef="#ctx0" brushRef="#br0" timeOffset="-118211">934 1073 0,'0'-52'0,"-26"26"0,26-1 16,0 54 15,26-1-31,-26 26 0,26-26 16,-26 27-16,0-1 15,26 27-15,1-27 0,-27 0 16,0 1-16,26-27 0,-26 26 16,0-26-16,26 1 15,-26-1-15,0 0 0,0 0 16,0-52 15,0 0-31,0 0 16,26-1-16,-26 1 15,0 0-15,26 0 0,1 0 16,-1 26-16,0 0 0,0 0 16,0 0-16,0 26 15,1-26-15,-1 26 0,0 0 16,0 0-16,-26 1 15,0-1-15,0 0 16,-52-26-16,26 26 16,-27-26-16,1 26 0,0-26 15,25 0-15,-25 0 0</inkml:trace>
  <inkml:trace contextRef="#ctx0" brushRef="#br0" timeOffset="-120719">3160 523 0,'-53'-26'15,"53"0"-15,-26 0 0,26 0 16,0-1-16,0 1 16,0 0-16,0 0 15,-26 26 17,0 0-17,0 0-15,0 26 16,-1-26-16,-25 0 0,0 26 15,-1-26-15,1 26 0,-1 1 16,1-1-16,0 26 16,-1 0-16,1-25 0,0 25 15,25 27-15,1-27 16,0 0-16,26 27 0,0-27 16,26 27-16,0-27 15,27 1-15,-1-1 0,27-26 16,-1 0-16,1 0 0,-1 1 15,27-27-15,0 0 16,-27-27-16,27 1 0,-26 0 16,25-26-16,-51-1 15,25 1-15,-25-27 0,-1 1 16,-26-27-16,1 27 0,-1-1 16,-26 0-16,-26 27 15,-1-26-15,-25 51 0,0-25 16,-1 26-16,-25 0 0,25 26 15,-25 0-15,-1 0 16,27 0-16,-27 0 0,27 0 16,0 26-16,-1 0 15</inkml:trace>
  <inkml:trace contextRef="#ctx0" brushRef="#br0" timeOffset="-119931">2767 1283 0,'-26'26'16,"0"0"0,26 0-16,-27 0 15,1 27-15,0-27 16,26 26-16,-26-26 0,0 27 15,0-1-15,-1 1 0,1-1 16,0 0-16,0 1 16,0-1-16,26 0 0,-27-25 15,1 25-15,26-26 16,-26 0-16,26 27 0,0-27 16,0 0-16,26 0 15,0-26 1,1 0-16,-1 26 0,0-26 15,26 0-15,27 0 16,-27 0-16,27 0 0,26 0 16,-27 0-16,27 0 0,0-26 15,-1 26-15,-25 0 16,26 0-16,-27 0 0,1 0 16,-1 0-16,-25 0 15,-1 0-15,-26-26 0,0 26 16,1 0-16,-1 0 0,-26-26 31,0 0-31,0 0 16,0-1-16,-26 1 15,26-26-15,-27-1 0,1 1 16,0 0-16,0-1 0,0-25 16,0 25-16,-1 1 15,1 0-15,0-1 0,0 1 16,0 26-16,-1 0 15,1-1-15,0 1 0,0 0 16,0 26-16,-1-26 0,1 26 16,0 0-1,26-26-15,-26 26 32</inkml:trace>
  <inkml:trace contextRef="#ctx0" brushRef="#br0" timeOffset="-117341">2793 2356 0,'26'0'16,"1"-26"-1,-1 26 1,-26 26-1,26 0 1,-26 1-16,0-1 16,0 0-16,0 26 0,0 1 15,0 25-15,26 1 0,-26-1 16,0 1-16,0 26 16,0-1-16,0-25 0,0 0 15,0 25-15,0-25 16,0-1-16,0-25 0,0 25 15,0-25-15,0-1 0,0 0 16,0-25-16,0 25 16,0-26-16</inkml:trace>
  <inkml:trace contextRef="#ctx0" brushRef="#br0" timeOffset="-116362">2531 3692 0,'-26'0'0,"26"-26"15,0-1 1,26 27 0,1 0-1,-1 27 1,0-1-1,0 0-15,0-26 0,0 26 16,1 0-16,-27 0 16,26 1-16,0-1 0,0-26 15,0 26-15,27-26 16,-27 0-16,0 0 0,0-26 16,27 26-16,-27-26 0,0-1 15,26 1-15,-25 0 16,-1 0-16,0 26 0,0-26 15,0 0 1,-26-1-16</inkml:trace>
  <inkml:trace contextRef="#ctx0" brushRef="#br0" timeOffset="-114961">1432 4346 0,'0'-52'0,"0"26"15,-27 26-15,27-26 16,-26 26-16,26 26 16,0 0-16,0 0 15,-26 0-15,26 27 0,0 25 16,0-25-16,0 51 15,0-25-15,0 26 0,0 26 16,0-27-16,-26 1 16,26 0-16,0 0 0,0-1 15,0-25-15,0 26 0,-26-27 16,26-25-16,0 25 16,0-26-16,-27 1 0,27-27 15,0 26-15,0-25 16,27-27-16,-1 0 15,0 0-15,0 0 16,27-27-16,-1 27 16,0-26-16,27 26 0,-1-26 15,1 26-15,52 0 16,0 0-16,26 0 0,26-26 16,27 26-16,-1 0 0,27 0 15,26 0-15,0 0 16,-1 0-16,1 0 0,-26 0 15,0 0-15,-53 0 16,26 0-16,-51 0 0,-1 0 16,-53 0-16,1 0 0,0 0 15,-27-26-15,-25 26 16,-1 0-16,-26 0 0,1 0 16,-1-27-16,-26 1 15,-53 0 1,53 0-1,-26 0-15,0 0 16,26-1-16,-26 1 0,26-26 16,-26 26-16,26-27 0,0 1 15,0 0-15,0-27 16,-27 27-16,27-27 0,0 0 16,0 1-16,0-1 15,0 1-15,0-1 0,0 1 16,0-1-16,0 1 0,0-1 15,0 0-15,27 27 16,-27 0-16,0-1 0,0 27 16,26-26-16,-26 26 15,0-1-15,0 1 16,-26 26 0,-1 0-1,1 0-15,-26 0 0,0 0 16,-1 0-16,-261 0 15,183 0 1,-26 0-16,-26 0 0,-1 0 16,-25 0-16,-1 0 15,1-26-15,-1 26 16,-25-26-16,25 26 0,-25-26 16,25-1-16,-26 27 0,53-26 15,0 26-15,-1-26 0,54 26 16,-1 0-16,26 0 15,52-26-15,1 26 0,0 0 16,26 0-16,26 26 16,26-26-1,0 26-15</inkml:trace>
  <inkml:trace contextRef="#ctx0" brushRef="#br0" timeOffset="-114450">2112 4818 0,'0'-27'16,"0"1"-1,0 0 1,0 52 15,0 27-15,0-27-16,0 26 0,0 1 15,-26 25-15,26-25 16,0 25-16,-26-26 0,26 1 16,0-1-16,0-26 15,0 27-15,26-27 0,0 0 16,1-26-1,-1-26-15,0 26 16,0-26-16,26 26 0,-25-26 16,-1 26-16,0 0 15,26-27-15,-25 27 0,-1 0 16,0 0-16</inkml:trace>
  <inkml:trace contextRef="#ctx0" brushRef="#br0" timeOffset="-114076">2846 5158 0,'0'-26'15,"-27"26"-15,1-26 0,26 0 16,-26-1-16,0 27 16,0-26-16,-1 26 15,27 26-15,0 1 16,0-1-16,-26 0 15,26 0-15,0 0 0,0 0 16,0 1-16,0 25 0,26-52 16,-26 26-16,27 0 15,-1-26-15,0 0 16,0 0-16,0 0 0,1-26 16,-1 0-16,-26 0 0,26 0 15,-26-1-15,0-25 16,0 26-16,-26 0 0,0 0 15,-1-27-15,1 53 16,0 0-16,26 26 16,-26-26-16,26 27 0,0-1 15,0 0-15,26 0 16</inkml:trace>
  <inkml:trace contextRef="#ctx0" brushRef="#br0" timeOffset="-113813">3186 5106 0,'26'-26'0,"0"26"16,-26-27-16,0 1 15,0 0 1,-26 26 0,0 0-16,26 26 15,-26-26-15,0 26 0,26 1 16,-27-1-16,1 0 0,26 0 15,-26 0-15,26 27 16,0-1-16,0-26 16,26-26-16,-26 26 0,53-26 15,-27 0-15,26 0 16,1 0-16,-1 0 16,0-26-16</inkml:trace>
  <inkml:trace contextRef="#ctx0" brushRef="#br0" timeOffset="-113227">3684 5132 0,'0'-26'16,"26"26"-16,-26-26 0,0-1 16,26 27-16,-26-26 15,0 0-15,-26 26 16,0 0 0,-1 0-1,1 0-15,0 0 0,26 26 16,-26-26-16,0 26 15,26 1-15,-27-27 0,27 26 16,-26 0-16,26 0 0,0 0 16,0 0-1,26-26-15,1 27 16,-1-27-16,0 0 16,0-27-16,0 27 15,1-26-15,-1 0 16,0 26-1,-26-26-15,0 52 47,0 0-47,0 0 16,26-26-16,-26 27 16,0-1-16,26-26 0,0 26 15,1-26 1,-1 0-16,0 0 0,0-26 15,27 0-15,-27-1 0,0 1 16,0 0-16,0-26 16,0-1-16,-26 1 0,0-27 15,0 27-15,0-27 16,-26 27-16,0-26 0,26 51 16,-26-25-16,26 26 0,-26 26 15,26 26 1,0 0-16,0 53 0,0-27 15,0 27-15,0-1 0,26 1 16,0-1-16,-26 1 16,26-1-16,0-25 0</inkml:trace>
  <inkml:trace contextRef="#ctx0" brushRef="#br0" timeOffset="-112612">4364 5289 0,'0'26'16,"27"0"30,-27 1-30,0-1-16,0 0 16,0 0-16,0 0 15,0 27-15,0-27 0,0 0 16,0 0-16,0 0 0,0 1 16,0-1-16,0-52 15,0-1 1,0 1-16,0 0 15,0-26-15,0-27 0,0 27 16,0-27-16,0 1 0,0-1 16,26 1-16,-26-1 15,26 0-15,0 53 0,0-26 16,0 52 0,1 0-16,25 0 15,-26 26-15,0 0 0,-26 27 16,0-27-16,0 26 0,0-26 15,-26 27-15,-26-27 0,26 26 16,-27-26-16,27 1 16,0-1-16,0 0 0,0 0 15,26 0-15,0 1 16,26-1-16,-26 0 16,52 0-16,-26 0 0,0 1 15,1-1-15,25 0 16,-26-26-16,0 26 0,27 0 15,-27-26-15,0 0 0,0 0 16,0-26 0</inkml:trace>
  <inkml:trace contextRef="#ctx0" brushRef="#br0" timeOffset="-111883">4809 5472 0,'0'-26'16,"27"26"15,-1 0 16,0 0-47,0-26 15,0 0 1,-26 0-16,27-1 16,-27 1-16,0 0 15,-27 26 1,1-26-16,0 26 15,0 0-15,26 26 16,-26 0-16,-1 0 0,27 1 16,0-1-16,-26 0 15,26 0-15,0 0 0,0 1 16,26-1-16,1 0 0,-1 0 16,0-26-16,0 0 15,0 0-15,27 0 0,-27-26 16,26 0-16,-25 0 0,-1-1 15,-26-25-15,26 0 16,-26-1-16,0 1 0,0-1 16,-26 1-16,26 26 15,-26 0-15,26 0 0,-27-1 16,27 54 0,0-1-16,0 0 15,0 0-15,0 26 0,0 1 16,0-1-16,27 27 15,-27-27-15,26 1 0,0 25 16,0-26-16,-26 1 16,26-27-16,0 0 0,-26 0 15,27 1-15,-27-54 32,0 1-32,-27-26 15,27 26-15,0-27 16,0 1-16,0 26 0,0 0 15,0-1-15,27 27 16,-1 0 0,-26 27-16,0-1 15,26 0-15,-26 0 16,0 0 0,0 27-16,-26-27 15,0-26 1,-1 0-16,27-26 15,-26 26-15</inkml:trace>
  <inkml:trace contextRef="#ctx0" brushRef="#br0" timeOffset="-111571">5490 5420 0,'27'0'0,"-1"0"0,-26 26 16,-26 0-1,26 1 1,-27-27 0,27 26-16,0 0 15,27-26 1,-1 0 0,0 0-1,26 0-15,-52-26 16,26 26-16,1-26 0,-27-1 15,-27 27 1,1 0 0,0 0-16,0 0 15,0 27-15,0-1 16,-1-26-16,1 0 0</inkml:trace>
  <inkml:trace contextRef="#ctx0" brushRef="#br0" timeOffset="-110836">4233 1702 0,'0'26'16,"27"-26"0,-27-26-1,52 26-15,27 0 0,-1-27 16,53 27-16,26-26 0,26 26 16,1-26-16,-1 26 15,288-26 1,-392 26-16,-1-26 15,-25 26-15,-27 0 16,-52 0 0,0 0-16,-1 0 15,1 0-15</inkml:trace>
  <inkml:trace contextRef="#ctx0" brushRef="#br0" timeOffset="-110583">5857 1361 0,'-26'0'0,"0"0"16,52 0 15,0 0-31,-26 26 16,26-26-16,26 27 0,-25-1 15,-1 0-15,26 0 0,-26 0 16,1 0-16,-27 1 16,0-1-16,0 0 0,-27 0 15,1 0-15,0-26 16</inkml:trace>
  <inkml:trace contextRef="#ctx0" brushRef="#br0" timeOffset="-109559">6616 942 0,'0'-26'16,"-26"26"-16,26-26 0,0 0 16,0 52 15,0 0-31,0 0 15,0 27-15,0-1 16,0 27-16,0-1 0,0 27 16,26 0-16,-26-1 0,0 1 15,0 0-15,0 0 16,0-1-16,0-25 0,0 26 16,-26-27-16,26-26 15,0 1-15,0-1 0,-26 1 16,26-27-16,0 0 15,26-26 1,0-26 0,0 26-16,27-26 15,25-1-15,1 27 0,26 0 16,26-26-16,52 26 16,0 0-16,27 0 0,52 0 15,26 0-15,26 26 0,0-26 16,26 27-16,1-27 15,-27 26-15,0 0 0,-52 0 16,0 0-16,-52-26 16,-53 27-16,0-27 0,-79 0 15,1 0-15,-53 0 0,-26-27 16,-26 27 0,-26-26-16,-1 26 0,27-26 15,-26 0-15,-1 26 16,27-26-16,0 26 0,0 0 15,26-27-15,0 1 16,0 0-16,26 0 16,-26 0-16,0-27 15,26-130 1,-26 104-16,0-25 0,0-1 16,0 0-16,0-26 0,26 27 15,-26-1-15,26 0 16,1 27-16,-27-1 0,26 27 15,0-27 1,-26 53-16,0 0 0,-26-1 16,0 27-1,-1 0-15,1 0 16,0 0-16,-26 0 0,-1 0 16,-25 0-16,-27 0 0,0 27 15,-52-27-15,-26 26 16,-27-26-16,-25 26 0,-53-26 15,0 26-15,-53-26 16,27 26-16,0-26 0,26 0 16,26 27-16,26-27 0,53 0 15,26 0-15,26 0 16,52 0-16,1 0 0,25 0 16,27 0-16</inkml:trace>
  <inkml:trace contextRef="#ctx0" brushRef="#br0" timeOffset="-109043">7480 1492 0,'-26'0'0,"26"-26"16,0 52 15,26-26-31,1 26 16,-27 0-16,26 27 0,0-27 15,26 26-15,-25 1 0,-1-1 16,0-26-16,0 1 16,0 25-16,0-26 0,1 0 15,-1-52 1,-26 0-1,26 0-15,-26-27 16,26 1-16,-26 0 16,26-1-16,-26 1 0,27-1 15,-27-25-15,0 26 16,26 25-16,-26-25 0,0 26 16,26 26-16</inkml:trace>
  <inkml:trace contextRef="#ctx0" brushRef="#br0" timeOffset="-108660">8554 1414 0,'0'-27'0,"26"27"16,-26-26-16,0 0 15,-26 26 1,0 0-16,0 0 0,-1 0 16,1 26-16,-26-26 15,26 26-15,-27 1 0,27-1 16,-26 0-16,26 0 0,26 0 16,-27 0-16,27 1 15,0-1-15,27 0 0,25-26 16,-26 26-16,0 0 0,27-26 15,-1 27-15,0-27 16,-25 26-16,25-26 0,-26 26 16,0-26-16,-26 26 15,-26-26 1,0 26-16,-26-26 0,-1 27 16,1-27-16,0 26 15,-1-26-15,1 0 0,-1 26 16</inkml:trace>
  <inkml:trace contextRef="#ctx0" brushRef="#br0" timeOffset="-108384">9209 1414 0,'0'-27'0,"-27"27"15,1 0 1,0 0 0,0 0-16,0 27 0,0-1 15,-1 0-15,1 0 0,0 26 16,0-25-16,0 25 16,-1-26-16,1 27 0,26-27 15,0 0-15,0 26 16,0-25-16,53-1 15,-27-26-15,26 0 0</inkml:trace>
  <inkml:trace contextRef="#ctx0" brushRef="#br0" timeOffset="-107321">9549 1623 0,'0'-26'0,"0"0"15,0-1 1,-26 27-16,0 0 15,0 0-15,-1 27 16,1-27-16,0 26 16,0 0-16,0 0 0,-1 0 15,27 27-15,0-27 16,0 0-16,0 0 0,0 1 16,27-27-16,-1 26 0,26-26 15,-26 0-15,27 0 16,-1 0-16,0 0 0,1-26 15,-1-1-15,-26 1 16,1 0-16,-1 0 0,-26 0 16,0-1-16,-26 1 15,-1 0-15,1 0 0,0 0 16,0 26-16,-27 0 0,27 0 16,-26 0-16,26 0 15,0 26-15,-1 0 0,1-26 16,26 26-16,0 0 15,0 1-15,26-27 16,1 26-16,25-26 16,0 0-16,1 0 0,25 0 15,-25-26-15,25 26 0,-26-27 16,27 1-16,-27 26 16,1-26-16,-27 0 0,26 26 15,1-26 1,-53-1-16,0 1 15,-26 26-15,-1 0 16,1 0-16,0 0 0,0 0 16,0 26-16,-1-26 15,1 27-15,0-1 0,0 0 16,0 0-16,26 0 16,0 1-16,0 25 0,0-26 15,0 0-15,26-26 0,0 27 16,0-27-16,0 0 15,27 0-15,-27 0 0,26 0 16,-25-27-16,-1 1 16,0-26-16,0 26 0,0-27 15,0 1-15,-26-1 0,0 1 16,0 0-16,0-1 16,0 1-16,0 26 0,0 0 15,-26-1-15,0 54 16,26-1-1,-26 0-15,26 0 0,-26 27 16,26-1-16,-26-26 16,26 26-16,0 27 15,0-27-15,0-25 0,0-1 16,26 0-16,0 0 16,0 0-16,0 1 0,0-27 15,1 26-15,25-26 16,-26 0-16,0 0 0,1-26 15,-1-1-15,0 1 0,0 0 16,-26 0-16,26 0 16,-26-1-16,0 1 0,0 0 15,0 0-15,0 0 16,-26 26 15,0 0-31,0 26 16,0-26-16,-1 26 0,27 0 15,-26 0-15,0 1 16,26-1-16,-26 0 0,26 0 16,0 0-16,26 1 0,-26-1 15,26 0-15,0 0 16,1-26-16,-1 0 0</inkml:trace>
  <inkml:trace contextRef="#ctx0" brushRef="#br0" timeOffset="-101813">9287 2487 0,'26'0'32,"-26"-26"-17,27 26-15,-1 26 32,-26 0-17,0 1-15,0-1 0,0 26 16,0 0-16,0 1 15,0-1-15,0 27 0,0-1 16,26 27-16,-26-26 0,0-1 16,26 27-16,-26-27 15,0 1-15,0 0 0,0 25 16,0-25-16,26-1 16,-26 1-16,0 0 0,0 25 15,0-25-15,0-1 0,0 27 16,-26-26-16,26 25 15,0 1-15,-26 0 0,26 26 16,-26-26-16,26-1 16,-26 1-16,26 0 0,-27 26 15,27-53-15,0 27 0,0 0 16,0 0-16,0-1 16,0-25-16,0 26 0,0-1 15,0 1-15,0 0 16,0-27-16,0 27 0,0 0 15,0-27-15,0 27 0,0 0 16,0-27-16,0 1 16,0 0-16,0-1 0,0 1 15,0-1-15,0-25 0,0 25 16,0-25-16,0-1 16,0 0-16,0 1 0,0-1 15,-26 0-15,26 1 16,0-1-16,0-26 0,0 27 15,0-1-15,0-26 0,0 27 16,0-27-16,0 26 16,0-26-16,0 1 0,0 25 15,0-26-15,0 0 16,0 0-16,0 1 16,0-1-16,26-26 0,-26 26 15,27-26 1,-1 0-16,0 0 15,0 0-15,0 0 16,1 0-16,25 0 0,0 0 16,1 0-16,25-26 0,1 26 15,25 0-15,1-26 16,26 26-16,0-27 0,26 27 16,0 0-16,27-26 15,25 26-15,1 0 0,25-26 16,1 26-16,26 0 15,0 0-15,-1 0 0,1 0 16,0-26-16,0 26 0,-26 0 16,-1 0-16,-25 0 15,-27 26-15,0-26 0,-25 0 16,-27 0-16,-1 26 0,-25-26 16,0 0-16,0 0 15,-27 0-15,-25 0 0,25 0 16,-52 0-16,27 0 15,-27 0-15,0 0 16,-52 0 15,0 0-31,0 0 16,-1 0-16,1-26 16,0 26-16</inkml:trace>
  <inkml:trace contextRef="#ctx0" brushRef="#br0" timeOffset="-101572">14969 8300 0,'0'-26'16,"-26"26"-16,26-26 15,0 52 17,26 0-1,1-26-31,-1 27 0,0-27 15,0 26-15,0 0 0,1 0 16,-1 0-16,0 0 16,0 27-16,-26-27 0,0 0 15,-26 0-15,-26 1 16,-1-1-16,1-26 0</inkml:trace>
  <inkml:trace contextRef="#ctx0" brushRef="#br0" timeOffset="-99161">15624 8039 0,'26'0'15,"-26"-27"1,27 27-16,-1 0 16,-26 27-16,0-1 15,0 26-15,0-26 16,0 53-16,0-27 0,0 27 16,0-1-16,0 1 0,0-1 15,26 1-15,-26 0 16,26-1-16,-26-26 0,52 27 15,-25-53-15,-1 0 16,26 1-16,1-1 0,-1-26 16,26 0-16,-25-26 0,25 26 15,1-53-15,0 27 16,-1-26-16,-26 25 0,27-25 16,0 0-16,-27 26 15,26-1-15,-25 1 0,-1 0 16,1 26-16,-1 0 0,0 26 15,27 0-15,-27 1 16,1-1-16,-1 26 0,0 0 16,27-25-16,-27 25 15,27 0-15,-1-25 0,1 25 16,-27-26-16,27 0 0,-1-26 16,1 26-16,0-26 15,-1 0-15,1-26 0,-1 26 16,1-26-16,26 0 15,-27-26-15,1 25 0,-1-25 16,1 0-16,-1 25 0,1-25 16,-27 26-16,1 0 15,25 0-15,-25 26 0,-1 0 16,0 0-16,1 26 16,25 0-16,1 0 0,-27 0 15,53 0-15,-27 27 0,1-27 16,26 0-16,-1 0 15,1 1-15,0-27 0,0 0 16,-1 0-16,1-27 16,0 27-16,-26-26 0,25-26 15,-25 26-15,-1-27 0,1 1 16,-27 0-16,1-27 16,-1 0-16,0-25 0,-25 25 15,-1-26-15,-26 27 0,0-1 16,0 1-16,0-1 15,0 27-15,-26-1 0,-1 27 16,27 0-16,0 0 16,-26 0-16,26-1 15,0 1 1,0 0-16,26 26 16,-26-26-16,27 0 0,-1 0 15,0-1 1,0-25-16,-26 26 0,0-27 15,0 27-15,0-26 16,-26-1-16,0 1 0,-27 0 16,1-1-16,-27 1 0,1 0 15,-1 25-15,1-25 16,-53 0-16,52 52 16,1 0-16,25 0 15,-25 0 1,25 0-16,27 0 0,26 26 0,-26-26 15,0 0 1,52-26 0,-26 0-1,0-1-15,0 1 0,0 0 16,0 0-16,-26-27 0,0 27 16,0-26-16,-27 26 15,-25-27-15,25 27 0,-52 0 16,1 0-16,-1 26 15,-26 0-15,0 26 16,-105 26-16,132-26 16,-1 27-16,26-1 0,1-26 15,26 27-15,-1-27 0,27 0 16,26 0-16,-26-26 0,0 0 16,26-26-1,0 0-15,0 0 16,0 0-16,-27-1 15,1 1-15,0 0 0,-26 0 16,-1 0-16,1 26 0,-27 0 16,1 0-16,25 0 15,-25 26-15,-1 0 0,1 0 16,25 27-16,-25-27 16,25 26-16,27 1 0,-26-27 15,26 0-15,-27 26 16,27-26-16,0 1 15,0-27-15,0 0 16,-1 0-16,27-27 16,-52 27-16,26-26 0,0 0 15,-27 0-15,1 26 0,0-26 16,-27 26-16,27-26 16,-27 26-16,1 0 0,25 26 15,1 0-15,-1 0 16,1 0-16,26 27 0,0-27 15,-27 26-15,53-26 0,-26 1 16,0-1-16,26 0 16,-26 0-16,0-26 31,-1 0-15,1 0-16,0 0 15,-26 0-15,-1 0 16,1 26-16,0 0 0,-27 1 15,27-1-15,-1 26 16,27 1-16,0-1 0,0 0 16,26 1-16,0-1 0,0 0 15,52 1-15,-26-1 16,0-26-16,27 27 0,-1-27 16,1 0-16,-1 0 0,0 1 15,-26-1-15,1-26 16</inkml:trace>
  <inkml:trace contextRef="#ctx0" brushRef="#br0" timeOffset="-98374">17509 7541 0,'0'-26'0,"0"0"16,0-1-16,0 1 0,0 0 15,-26 0-15,0 26 0,0 0 16,0 0-16,-27 26 16,1 0-16,0 0 0,-1 27 15,1-1 1,0 27-16,25-1 0,1-25 0,26 25 16,0 1-16,0-1 0,26-25 15,27-1-15,-27 0 16,52 1-16,-25-27 0,25-26 15,1 0-15,-1 0 0,1 0 16,-27-26-16,1 0 16,-27-27-16,0 27 0,-26-26 15,-26 26-15,0-1 16,0-25-16,-27 26 0,1 26 16,26-26-16,-27-1 0,27 27 15,0 0-15,26-26 16,26 26-1,0 0-15,0 0 0,27 0 16,-27 0-16,26 0 16,1 0-16,-27 0 0,26 0 15,-25 0-15,-1 26 16,0-26-16,-26 27 0,26-1 16,0 26-16,0-26 0,-26 27 15,27-27-15,-27 26 16,26-26-16,-26 27 0,26-27 15,-26 0-15,0 0 16,0 1-16</inkml:trace>
  <inkml:trace contextRef="#ctx0" brushRef="#br0" timeOffset="-98174">18269 7934 0,'0'26'32,"0"0"-32,0 0 15,0 1-15,0-1 0,26 26 16,-26-26-16,0 27 0,26-27 16,-26 0-16,26-26 15</inkml:trace>
  <inkml:trace contextRef="#ctx0" brushRef="#br0" timeOffset="-98025">18243 7593 0,'0'-26'0,"-26"26"16</inkml:trace>
  <inkml:trace contextRef="#ctx0" brushRef="#br0" timeOffset="-97829">18531 7541 0,'0'26'31,"0"0"-16,26 1-15,-26-1 0,26 26 16,-26 0-16,0 1 16,26 25-16,-26-25 0,26-1 15,-26 27-15,27-27 16,-27-26-16</inkml:trace>
  <inkml:trace contextRef="#ctx0" brushRef="#br0" timeOffset="-97265">18609 7934 0,'0'-26'16,"-26"-1"-16,0 1 15,26 0 1,26 26-16,0 0 16,0 0-16,27 0 15,-1 0-15,-26 0 0,27-26 16,-1 26-16,-26-26 0,1-1 15,-1 1-15,0 0 16,-26 0-16,0 0 0,0 0 16,0-1-16,0 1 0,-26 0 15,26 0-15,-26 0 16,26-1-16,-27 27 16,27 27 15,27-1-31,-27 0 0,0 0 15,0 27-15,26-27 16,-26 26-16,0 0 0,0-25 16,26 25-16,-26 0 15,0 1-15,0-27 0,0 0 16,0 0-16,0 1 0,0-1 16,0-52 30,0-1-46,0 1 0,26 0 16,-26 0-16,26 0 16,0 26-16,1 0 15,-1 0-15,0 0 16,0 26 0,0 0-16,-26 0 15,27 0-15,-27 1 0,26-1 16,-26 0-16,26-26 15</inkml:trace>
  <inkml:trace contextRef="#ctx0" brushRef="#br0" timeOffset="-96917">19421 7803 0,'-26'-26'16,"0"26"-1,-1 0-15,27 26 32,27 0-32,-27 0 15,26-26-15,-26 26 16,26 1-16,0-1 0,0 0 16,1 0-16,-1-26 0,0 26 15,26-26-15,-25 0 16,25 0-16,-26 0 0,0-26 15,0 26-15,1-26 0,-27 0 16,0 0-16,0-27 16,0 27-16,-27-26 0,27 25 15,-26 1-15,26 0 16,-26 0-16,0 26 16,26 26-1</inkml:trace>
  <inkml:trace contextRef="#ctx0" brushRef="#br0" timeOffset="-96509">19919 7593 0,'0'-26'0,"0"0"0,-27 26 15,27-26-15,0 0 0,0-1 16,27 27-1,-27 27-15,26-1 16,-26 26 0,0-26-16,0 27 0,0-1 15,26-26-15,-26 27 0,0-1 16,0 0-16,0-25 16,0-1-16,0 0 0,26-26 15,-26 26-15,26-52 16,0 0-1,-26 0-15,27-1 16,-1 1-16,0 0 0,0-26 16,0 52-16,1-27 15,-1 1-15,0 26 0,0 0 16,0 26-16,1 1 16,-1-1-16,-26 0 0,0 0 15,0 0-15,0 27 0,-53-27 16,1 0-16,0 0 15,-53-26-15,0 0 0</inkml:trace>
  <inkml:trace contextRef="#ctx0" brushRef="#br0" timeOffset="-95536">11906 7698 0,'0'-26'31,"0"52"1,0 0-32,26 0 0,-26 27 15,52 52-15,-52-53 16,27 0-16,-1 1 0,0-1 15,-26-26-15,26 0 16,-26 1-16,0-1 0,-26-52 31,0-1-15,0-25-16,-1 0 16,1-53-16,0 26 15,26-130 1,0 157-16,26-1 0,-26 27 15,26 0-15,1 0 16,-1 26-16,0 0 0,0 0 16,-26 26-16,0 0 15,0 0 1,-26 0-16,0 1 0,26-1 16,-26 0-16,-1-26 15,1 26-15</inkml:trace>
  <inkml:trace contextRef="#ctx0" brushRef="#br0" timeOffset="-95194">12403 7593 0,'26'0'16,"-26"27"30,0-1-46,0 0 16,0 0-16,0 0 0,0 0 16,0 1-16,27 25 15,-27-26-15,26 0 0,0 1 16,0-1-16,0-26 16,1 26-16,-1-26 0,0-26 15,0 26-15,-26-26 16,26-1-16,-26-25 15,0 26-15,0-27 0,0 27 16,0-26-16,-26 26 16,26 0-16,-26-1 0,26 1 15,-26 26-15</inkml:trace>
  <inkml:trace contextRef="#ctx0" brushRef="#br0" timeOffset="-94854">13189 7541 0,'26'0'0,"0"-26"16,-26 0-16,-26 26 15,26-27 1,-26 27-16,0 0 15,-27 27-15,27-1 16,-26 0-16,26 0 16,-1 0-16,27 1 15,-26 25-15,26-26 16,26 0-16,1 0 0,-1-26 16,26 27-16,-26-1 0,27 0 15,-27 0-15,0 0 16,0-26-16,-26 27 0,0-1 15,-26-26 1,-26 0-16,26 0 0,-27 0 16,27 0-16</inkml:trace>
  <inkml:trace contextRef="#ctx0" brushRef="#br0" timeOffset="-94449">13503 7148 0,'26'0'0,"-52"0"31,0 0-31,26 26 16,0 1-16,0-1 0,0 26 16,0-26-16,0 27 15,0-1-15,26 0 0,-26 1 16,0-1-16,26 1 15,-26-1-15,26-26 0,-26 0 16,27 0-16,-27 1 0,0-1 16,0-52-1,0-1 1,0 1 0,0 0-16,0 0 0,0-26 15,0 25-15,0 1 0,26-26 16,0 26-16,-26-1 15,26 1-15,0 26 0,1 0 16,25 26 0,-26-26-16,0 27 0,1-1 15,-1 26-15,-26-26 0,26 1 16,-26 25-16</inkml:trace>
  <inkml:trace contextRef="#ctx0" brushRef="#br0" timeOffset="-92793">30131 4268 0,'-52'0'0,"25"-26"15,-25 26-15,26 0 0,0 0 16,-27 0-16,1 26 0,26 0 15,-27 0-15,27 27 16,-26-1-16,26 0 0,-27 27 16,27-1-16,26-25 15,-26 25-15,26 1 0,26-1 16,0-25-16,27-1 0,-1 1 16,0-1-16,53-52 15,-26 26-15,25-26 0,27-26 16,-26 0-16,26 0 15,-26-53-15,-1 27 0,1-27 16,-26-26-16,-27 27 0,1-27 16,-53 0-16,0 27 15,0-27-15,-27 53 0,-25-27 16,0 27-16,-27 25 16,0 1-16,1 0 0,-1 26 15,-25 26-15</inkml:trace>
  <inkml:trace contextRef="#ctx0" brushRef="#br0" timeOffset="-92134">29502 5289 0,'27'0'31,"-27"26"-31,0 0 16,0 27-16,-27-27 0,27 26 15,-26 1-15,0 25 0,0 1 16,-26-27-16,-1 27 16,27-1-16,-53 1 0,27-27 15,26 27-15,-26-27 16,25 1-16,1-1 0,0 0 16,26-26-16,0 1 0,26-1 15,0-26-15,1 0 16,51 0-16,-26 0 0,27 0 15,0 0-15,25 0 16,1 0-16,0 0 0,26 0 16,-27 0-16,27 0 0,0 0 15,0 0-15,0 0 16,-26 26-16,0-26 0,-27 0 16,1 0-16,-27 0 15,1-26-15,-1 26 0,-26-26 16,0-1-16,-26 1 15,0-26-15,0 26 16,-26-27-16,0 1 0,0 0 16,-27-1-16,27-25 15,-26 25-15,-1-25 0,1 25 16,0-25-16,25 25 0,-25 1 16,26 0-16,-26 26 15,25-27-15,-25 27 0,26 0 16,-27 0-16,1-1 15,0 1-15,-1 26 0</inkml:trace>
  <inkml:trace contextRef="#ctx0" brushRef="#br0" timeOffset="-91378">28953 2566 0,'0'-26'0,"-27"26"0,27-27 16,-26 1-16,0 26 0,0-26 15,26 0-15,26 26 16,0-26-1,0 26-15,27-27 0,-1 27 16,27-26-16,-27 26 0,27-26 16,-1 26-16,1 0 0,-27-26 15,0 26-15,-25 0 16,-1 0-16,-52 0 16,-1 0-1,1 26-15,0-26 16,0 26-16,0 0 15,0 1-15,26-1 0,-27 26 16,27 1-16,-26-1 0,26 26 16,0 1-16,0 0 0,0 25 15,26-25-15,-26-1 16,27 27-16,-1-52 0,-26 25 16,0-26-16,26 1 15,-26-27-15,0 0 0,0 0 16,-26-52 15,0 0-31,-27-26 0,27 25 16,-26-25-16,-1 26 15,-25 0-15,25 0 0,-25-1 16,25 27-16,1 0 0,0 0 16,-1 27-16,1-1 15,0 0-15,25 0 0,27 0 16,0 27-16,0-27 15,27 0-15,-1 0 0,52-26 16</inkml:trace>
  <inkml:trace contextRef="#ctx0" brushRef="#br0" timeOffset="-90995">29738 3142 0,'0'-26'16,"0"-1"-1,-26 27 1,26 27 0,26-27-1,0 0 1,1 0 0,-1 0-16,0 0 0,0 0 15,-26-27-15,26 27 0,-26-26 16,0 0-1,0 0-15,0 0 0,0 0 16,-26-1-16,0 27 16,0-26-16,0 26 0,-1 0 15,1 0-15,0 0 16,0 26-16,0 1 0,-1-1 16,1 0-16,26 0 0,-26 26 15,26-25-15,0-1 16,0 26-16,26-26 0,0 1 15,1-1-15,25-26 16,-26 26-16,27-26 0</inkml:trace>
  <inkml:trace contextRef="#ctx0" brushRef="#br0" timeOffset="-90610">30157 3011 0,'0'-26'0,"-26"0"16,26-1-16,-26 1 0,26 0 15,-26 26-15,26 26 32,0 0-17,26 1-15,-26 25 16,0-26-16,0 0 0,26 27 16,-26-27-16,0 0 15,0 0-15,26 0 16,0-52 15,-26 0-31,0 0 0,26 0 16,-26-1-16,27-25 15,-1 26-15,-26 0 0,26 0 16,0-1-16,0 27 16,1 0-1,-27 27-15,0-1 0,26 0 16,-26 0-16,0 26 15,26-25-15,-26 25 0,0-26 16,26 0-16,0 1 16</inkml:trace>
  <inkml:trace contextRef="#ctx0" brushRef="#br0" timeOffset="-90252">30576 3011 0,'0'-26'0,"0"0"15,0-1-15,0 1 0,0 52 47,0 1-47,0-1 16,0 0-16,0 0 16,0 0-16,0 0 0,0 1 15,0-1 1,0 0-16,0-52 15,26 26 1,-26-26-16,26-1 16,-26-25-16,27 26 0,-1 0 15,0-27-15,0 27 0,0 26 16,1-26-16,-1 26 16,-26 26-16,0 0 15,26 1-15,-26-1 16,0 26-16,0 0 0,26-25 15,-26 25-15,26-26 0,-26 0 16</inkml:trace>
  <inkml:trace contextRef="#ctx0" brushRef="#br0" timeOffset="-89716">31100 2985 0,'-26'-26'16,"26"-1"-16,0 1 0,-27 26 15,27-26-15,-26 26 16,26 26 0,0 0-1,0 1 1,26-1-16,-26 0 0,0 0 16,27 0-16,-27 0 15,26 1-15,0-27 0,0 0 16,0 0-16,1 0 0,-1 0 15,0 0-15,0-27 16,0 1-16,0 0 0,-26 0 16,0-26-16,27 25 15,-27 1-15,0 0 0,0 0 16,0 0-16,-27 52 16,27 0-16,0 26 15,0 1-15,0 51 0,0-25 16,0 26-16,0 26 15,0-27-15,0 1 0,0 0 16,0-27-16,0 1 0,0-53 16,-26 27-16,0-53 15,-26 0-15,26-27 0,-27-25 16,27 0-16,0-27 16,0-26-16,26 1 0,26-1 15,0 0-15,53 0 0,-27 27 16,26-1-16,1 27 15,0 26-15,-1 0 0,1 26 16,-27 26-16,0-26 16,-25 26-16,-1 0 0,-26 0 15,0 0-15</inkml:trace>
  <inkml:trace contextRef="#ctx0" brushRef="#br0" timeOffset="-86528">20887 7043 0,'0'-26'15,"0"0"1,-26 26-16,26-26 15,0 0-15,0 0 16,-26-1-16,26 1 16,0 0-16,0 0 0,-26 0 15,26-27-15,-26 1 16,26-1-16,0 1 0,-26 0 16,26-27-16,0 1 0,0-1 15,0-26-15,0 1 16,-27-1-16,27 26 0,0-25 15,0-1-15,0 0 16,-26 27-16,26-1 0,0 0 16,0 1-16,0 25 0,-26 1 15,26 0-15,0 26 16,0-1-16,-26 27 0,26-26 16,26 52 202,0-26-218,27 0 0,25 0 16,27 0-16,52 0 16,52-26-16,27 26 0,52 0 15,26-26-15,27 26 0,-1-26 16,1 26-16,-1-26 15,0-1-15,-25 1 0,-27 26 16,-26-26-16,-1 0 16,-25 0-16,-26-1 0,-1 1 15,-26 0-15,1 26 0,-27-26 16,0 26-16,0 0 16,-26 0-16,-26 0 0,-1 0 15,-25 0-15,-27 0 16,1 0-16,-1 0 0,-26 0 15,0 0-15,1 0 0,-1 0 79,0 0-64,-26 26-15,26-26 16,0 0-16,27 0 0,-27 0 15,0 0-15,0 0 16,0 0-16,1 0 0,-1 0 16,0 0-16,0 0 0,0 0 15,1 0-15,-1 0 16,0-26-16,0 26 0,0 0 16,27 0-16,-27 0 0,0 0 15,0 0-15,0 0 16,1-26-16,-1 26 0,0 0 15,0 0 1,0 0 0,1 0-1,-1 0 17,-26-26-17,-26 26-15,-1-27 16,1 27-16</inkml:trace>
  <inkml:trace contextRef="#ctx0" brushRef="#br0" timeOffset="-86240">27565 4294 0,'0'-26'0,"-26"26"0,-1 0 16,1 0-1,52 0 1,1 0-16,-1 26 0,26-26 16,0 26-16,27 0 15,-27-26-15,27 27 0,0 25 16,-1-26-16,-26 0 16,1 27-16,-27-27 0,-26 26 15,0 1-15,-26-1 0,0 0 16,-27 1-16,1-1 15,0-26-15,-27 27 0,27-27 16,-1 0-16,27 0 16</inkml:trace>
  <inkml:trace contextRef="#ctx0" brushRef="#br0" timeOffset="-85737">24737 4058 0,'26'0'0,"-26"-26"0,0 0 15,-26 26 1,26-26-16,-26 0 0,-1 26 15,1-27-15,0 27 16,-26 0-16,-1 0 0,1 0 16,-1 27-16,1-1 15,0 0-15,-1 26 0,1-26 16,0 53-16,-1-27 0,27 1 16,26 25-16,0-25 15,0-1-15,26 27 0,53-27 16,-1 0-16,27-25 15,26-1-15,0 0 0,0-26 16,26-26-16,-26 0 0,0-27 16</inkml:trace>
  <inkml:trace contextRef="#ctx0" brushRef="#br0" timeOffset="-85498">25234 3980 0,'-26'-26'0,"26"-1"32,0 54-17,26-1 1,-26 0 0,0 0-16,0 0 0,0 27 15,0-27-15,0 26 16,0 1-16,26-27 0,-26 26 15,0 1-15,0-27 0,0 0 16,0 0-16</inkml:trace>
  <inkml:trace contextRef="#ctx0" brushRef="#br0" timeOffset="-85138">25679 4163 0,'0'-26'0,"0"0"15,-26 26 17,0 26-32,0 0 15,26 0-15,-26 0 16,26 1-16,-27-1 0,27 26 16,0-26-16,0 1 0,0-1 15,27 0-15,-1 0 16,0 0-16,0-26 0,0 0 15,1 0-15,25 0 16,-26 0-16,0-26 0,1 0 16,-1 0-16,0 0 0,-26-1 15,0 1-15,0-26 16,0 26-16,0-1 0,-26 27 16,26-26-16,-26 26 0,-1 0 15,1 0 1,0 0-16,26 26 15</inkml:trace>
  <inkml:trace contextRef="#ctx0" brushRef="#br0" timeOffset="-84734">26125 4163 0,'0'-26'15,"0"52"17,26 0-17,-26 0-15,0 1 16,26-1-16,-26 0 0,0 0 16,0 27-16,0-27 15,0 0-15,0 0 16,26-52 15,-26 0-31,0 0 0,0-1 16,0 1-16,26 0 15,-26-26-15,26 25 0,-26 1 16,0 0-16,27 0 16,-1 26-16,0 26 15,0 26 1,0-25-16,-26-1 15,27 0-15,-27 26 0,26-25 16,0-1-16,-26 0 16,26 0-16</inkml:trace>
  <inkml:trace contextRef="#ctx0" brushRef="#br0" timeOffset="-84387">26648 4268 0,'26'-26'0,"-26"-1"0,0 1 15,0 52 32,27-26-31,-1 0 0,0 0-16,0 0 15,0-26-15,27 26 16,-53-26-16,26 26 0,0-26 15,-26 0-15,0-1 16,-26 1 0,0 26-16,-27-26 0,27 26 15,-26 0-15,26 26 16,-27 0-16,27 27 0,0-27 16,26 26-16,0 1 0,26 25 15,0-25-15,27 25 16,25-25-16,1-1 0,-1 0 15,27 1-15</inkml:trace>
  <inkml:trace contextRef="#ctx0" brushRef="#br0" timeOffset="-83456">30288 7043 0,'0'-26'15,"0"0"-15,0 0 16,0 52 15,0 0-15,0 0-1,0 1-15,0 25 16,0-26-16,0 27 0,0-1 16,-26 26-16,26 1 0,-26-27 15,26 53-15,-27-26 16,1-1-16,26 1 16,-52 78-16,52-52 15,-26-53 1,26 0-16,0-25 0,0-1 0,0 0 15,26-26 1,0 0 0,-26-26-16,26 26 15,-26-26-15,26-1 0,-26 1 16</inkml:trace>
  <inkml:trace contextRef="#ctx0" brushRef="#br0" timeOffset="-82046">28953 8929 0,'26'-26'32,"0"-1"-17,0 27 1,0 0-16,-26 27 16,27-1-16,-27 26 15,0 1-15,26 25 16,-26 1-16,0-1 0,26 27 15,-26 0-15,0-1 0,26 1 16,-26 0-16,26 0 16,-26-1-16,26 1 0,1-26 15,-27-1-15,26 1 16,0 104 0,0-130-16,-26-27 0,0 0 15,26 0-15,-26 0 16,0-52 15,-26 26-15,26-26-16,0 0 15,0 0 1,-26 26-16,26-27 16,26 27 30,0 27-30,1-27-16,25 0 0,26 26 16,27-26-16,26 0 15,26 26-15,27-26 0,51 26 16,1-26-16,26 0 0,0 26 16,-1-26-16,499 0 15,-551 0 1,-25 0-16,-1 0 15,-52 0-15,0 0 0,-53 0 16,1 0-16,-27 0 0,1 0 16,-27-26-16,0 26 15,-26-26 1,-26 0 31,0 26-32,-1-26-15,1 26 0,0-27 16,0 1-16,0-26 16,0 26-16,26-27 0,-27-25 15,27-1-15,0 1 0,0-1 16,0-26-16,0 0 16,27 1-16,-27 25 0,26-26 15,-26 27-15,0-27 0,0 27 16,0-1-16,0 0 15,0 1-15,-26-1 0,-1 1 16,27 25-16,-26 1 16,26 0-16,0-1 0,-26 27 15,26 0-15,0 0 16,0 0-16,-26 26 31,0 0-15,26-27-16,-27 27 0,-25 0 15,0 0-15,-1 0 0,-51 0 16,-1 0-16,-26 0 16,-52 0-16,-1 0 0,-25 0 15,-27 0-15,-26 0 16,0 0-16,1 0 0,25 27 16,0-1-16,53 0 0,0 0 15,26 0-15,-1 1 16,54-1-16,-1 0 0,26 0 15,1 0-15,-1 0 16,1 1-16,25-1 0,1-26 16,0 26-16,25-26 0,1 0 15,0 0-15,0 0 16,0-26-16,26 0 16,0-1-1</inkml:trace>
  <inkml:trace contextRef="#ctx0" brushRef="#br0" timeOffset="-81562">29450 9191 0,'52'-27'16,"-25"1"-16,-1 0 0,0 26 15,0-26-15,-26 0 0,26 0 16,1 26-1,-27 26 17,0 0-32,-27 26 0,27-26 15,-26 27-15,26-1 16,-26 1-16,26 25 0,-26-25 16,26-27-16,0 26 0,0-26 15,0 27-15,0-27 16,26-26-1,26 0-15,-25 0 16,25 0-16,0 0 0,27-26 16,-1 26-16,-25-27 0,-1 27 15,1 0-15,-1 0 16,-26-26-16,0 26 0,0-26 16</inkml:trace>
  <inkml:trace contextRef="#ctx0" brushRef="#br0" timeOffset="-81176">30288 9269 0,'0'-26'16,"0"0"0,-26 26-16,0 0 31,-1 26-31,1 0 15,0 0 1,26 1-16,-26-1 0,26 0 16,0 0-16,0 0 0,0 1 15,26-27-15,0 26 16,0-26-16,27 0 0,-27 0 16,26 0-16,1-26 15,-27 26-15,26-27 0,-25 1 16,-27 0-16,0 0 0,0 0 15,0-1-15,-27 27 16,1-26-16,0 26 0,0-26 16,0 26-16,-27 0 15,27 26-15,0 0 0,0-26 16,26 27-16,-27-27 0,27 26 16,0 0-16</inkml:trace>
  <inkml:trace contextRef="#ctx0" brushRef="#br0" timeOffset="-80924">30969 9217 0,'26'0'0,"-26"-26"16,0-1-16,0 1 15,-26 0-15,0 26 16,0 0-16,-27 26 15,27 0-15,-26-26 0,25 53 16,1-27-16,-26 26 16,52-25-16,-26 25 0,26 0 15,0-25-15,0-1 0,26 26 16,0-26-16,26 0 16,1-26-16,-1 0 0,1 0 15</inkml:trace>
  <inkml:trace contextRef="#ctx0" brushRef="#br0" timeOffset="-80338">31440 9374 0,'0'-26'0,"0"0"15,0-1-15,-26 1 16,0 26-16,0-26 0,-1 26 16,1 0-16,0 0 0,-26 0 15,26 0-15,-1 0 16,1 0-16,-26 0 0,26 26 15,26 0-15,-27-26 0,1 27 16,26-1-16,0 0 16,0 0-1,53 0 1,-1-26-16,-26 0 16,27 0-16,-27-26 0,26 26 0,0-26 15,-25 26-15,25-26 16,-26 26-16,0-26 0,1-1 15,-1 1 1,-26 0-16,-26 26 16,-1 0-1,27 26-15,-26-26 0,0 26 16,0 1-16,26-1 16,-26 0-16,26 0 15,0 0-15,26-26 0,-26 27 16,26-1-16,0-26 15,0 0-15,27 0 0,-27 0 16,26 0-16,-25-26 0,25-1 16,-26 1-16,0 0 15,0-26-15,-26-1 0,27 1 16,-27-27-16,0 1 0,0-1 16,0 27-16,0-27 15,-27 1-15,27 25 0,0 27 16,-26 0-16,0 52 15,26 0-15,-26 27 16,26 25-16,-26-25 0,26 25 16,0 27-16,26-27 15,-26 1-15,26 0 0</inkml:trace>
  <inkml:trace contextRef="#ctx0" brushRef="#br0" timeOffset="-79591">30419 10421 0,'0'-52'0,"26"26"16,-26-27-16,26 27 0,-26 0 15,27 0-15,-1 26 16,-26 26-1,0 0-15,-26 0 16,26 27-16,-27-1 0,27 27 16,-26-1-16,26-25 0,-26 25 15,26-25-15,0-1 16,0 0-16,0-25 0,0 25 16,26-52-16,0 0 15,-26-26 1,0-27-16,0 27 0,-26-52 15,26 25-15,-26-25 16,0-1-16,26 1 0,-26-1 16,26 27-16,0-27 15,26 27-15,0-1 0,0 27 16,0 0-16,27 0 0,-27 26 16,26 0-16,-26 0 15,27 0-15,-27 26 0,0 0 16,-26 27-16,0-27 0,-26 26 15,0 0-15,0 1 16,-27-1-16,1 1 16,0-27-16,25 0 0,-25 26 15,26-52-15,26 27 0,26-27 16,0 0 0,0 0-16,27 0 0,-27 26 15,26-26-15,-26 0 0,1 26 16,25-26-16,-26 26 15,0 0-15,-26 0 0,27-26 16,-1 27-16,0-1 0,0-26 16,0 26-16,1-26 15,-1 0-15</inkml:trace>
  <inkml:trace contextRef="#ctx0" brushRef="#br0" timeOffset="-78808">31100 10605 0,'-26'-26'0,"-1"-1"15,27 1-15,-26 26 0,0-26 16,0 26 0,26-26-16,26 26 15,0 0 1,0-26-16,1 26 0,-1 0 16,0 0-16,26-27 0,-25 27 15,25-26-15,-26 26 0,0-26 16,-26 0-16,26 0 15,-26-1-15,-26 1 16,0 0-16,0 0 16,0 26-16,0-26 0,-27 26 15,27 0-15,0 26 16,0 0-16,-1 0 0,1 27 16,0-27-16,0 26 0,26-26 15,0 27-15,26-27 16,0 0-16,0 0 0,1 1 15,25-27-15,-26 0 0,27 0 16,-1 0-16,0-27 16,1 1-16,-1 0 0,0 0 15,-25-27-15,-1 27 16,0-26-16,0-1 0,-26 1 16,0 0-16,26-1 0,-26 27 15,0-26-15,0 26 16,0-1-16,-26 27 15,26 27-15,0-1 16,0 0-16,-26 26 0,26 1 16,0 25-16,0-25 0,0 25 15,0 1-15,0-27 16,0 27-16,0-27 0,26 27 16,-26-53-16,26 26 15,-26-26-15,0 1 0,27-1 16,-27-52-1,-27-1-15,27 1 16,0 0-16,-26-26 0,26-1 16,0 27-16,0-52 15,0 25-15,0 1 0,26-1 16,1 27-16,-1-26 0,0 26 16,0 26-16,0 0 15,0 0-15,-26 26 16,0 0-1,-26 0-15,26 27 0,-26-27 16,0 0-16,26 0 16,-26-26-16,26 26 0,-26-26 15,26-26 17,0 0-32</inkml:trace>
  <inkml:trace contextRef="#ctx0" brushRef="#br0" timeOffset="-78495">32095 10212 0,'26'-26'15,"-52"26"1,0 0 0,-1 26-16,1-26 15,0 26-15,26 0 16,0 0-16,0 1 15,0-1-15,26 0 16,0 0-16,1-26 0,51 26 16,-25-26-1,-1 0-15,0-26 0,27 0 16,-27 26-16,-26-26 16,1-27-16,-27 27 15,0 0-15,-27 0 0,1-26 16,0 25-16,-26 27 0,-27-26 15,1 26-15,-1 0 16,-26 26-16,1 1 0</inkml:trace>
  <inkml:trace contextRef="#ctx0" brushRef="#br0" timeOffset="-74791">28298 5734 0,'0'-26'31,"-26"26"47,0 0-78,-1 0 0,1 0 16,-26 0-16,-27-26 15,1 26-15,-27 0 0,0 0 16,0-26-16,-25 26 0,-28 0 15,28 0-15,-28 0 16,1 0-16,26-27 0,-52 27 16,52 0-16,-26 0 15,0 0-15,0 0 0,26 0 16,0 0-16,0 0 0,0 0 16,26 27-16,1-27 15,-1 0-15,26 0 0,-25 0 16,25 0-16,0 0 15,27 0-15,-26 26 0,-1-26 16,27 0-16,-27 0 0,0 0 16,1 26-16,26-26 15,-27 0-15,0 0 0,1 26 16,26-26-16,-27 0 16,27 0-16,-27 26 0,27-26 15,-1 0-15,1 0 0,26 0 16,-27 0-16,27 0 15,-26 0-15,26 0 0,-1 0 16,1 0 0,0 0-16,0 27 0,0-27 15,0 0-15,-1 0 16,1 0-16,0 0 16,0 0-16,0 0 15,-1 0 1,1 0-16,0 0 31,26 26 157,0-52 140,0 52-266,0 0-31,26-26-31,-26 26 0,0 0 16,0 0-16,26 1 16,-26 25-16,0 0 0,27 1 15,-27 25-15,0 1 0,0-1 16,0 1-16,0 26 16,0-1-16,0-25 0,0 26 15,26-27-15,-26 27 0,0-26 16,0-1-16,0 1 15,0-27-15,0 0 0,0 27 16,26-27-16,-26-25 16,0 25-16,0-26 0,0 27 15,0-27-15,0 0 16,0 0-16,26-26 16,-26 26-16,0-52 62,-26 26-46,0 0-1,0 0-15,-27 0 16,1 0-16,-1 0 0,-25 0 16,-27 26-16,0-26 0,1 0 15,-1 26-15,0-26 16,27 27-16,-1-27 0,-26 0 15,53 26-15,0-26 16,-1 26-16,1-26 0,26 0 16,-1 0-16,54 0 47,-27-26-47,26 26 15,0-26-15</inkml:trace>
  <inkml:trace contextRef="#ctx0" brushRef="#br0" timeOffset="-74461">22092 7489 0,'0'-27'0,"0"54"62,0-1-46,0 0 0,-26 0-16,0 0 15,-1 1-15,1 25 0,0-26 16,0 0-16,-27 0 16,27 1-16,0-1 0,0 0 15,26 0 1,26-26-16,-26 26 15,26-26-15,0 27 0,27-1 16,-1 26-16,1-26 16,25 27-16,1-27 0,-1 26 15,1-26-15,-1 1 16</inkml:trace>
  <inkml:trace contextRef="#ctx0" brushRef="#br0" timeOffset="-73719">24318 6546 0,'26'-26'0,"-26"0"0,0-1 16,0 1-16,0 0 15,0 52 17,0 0-32,0 1 15,0-1-15,0 26 0,0 0 16,26 1-16,-26-1 0,0 1 15,0 25-15,0-52 16,0 27-16,0-1 0,0-26 16,0 0-16,0 1 15,0-54 1,0 1 0,0 0-16,0-26 15,-26-1-15,26 1 0,-26-27 16,26 1-16,0-1 15,-26 1-15,26-27 0,0 53 16,0-1-16,0 1 0,0 0 16,26 25-16,0 27 15,0 0-15,0 0 16,0 27-16,1-27 16,-1 26-16,-26 0 0,0 0 15,0 0-15,0 0 0,-26 1 16,-1-1-16,1 26 15,-52-26 1,25 27-16,27-53 16,0 0-16</inkml:trace>
  <inkml:trace contextRef="#ctx0" brushRef="#br0" timeOffset="-73338">24868 6389 0,'0'-26'0,"-27"26"15,1 0 1,0 0 0,26 26-16,0 0 15,0 0 1,0 0-16,0 27 0,0-27 15,0 0-15,26 26 16,-26-25-16,0-1 16,26 0-16,-26 26 15,27-52-15,25 0 16,-26-26 0,0 0-16,1 0 0,-1 0 15,0-53-15,-26 27 16,0-1-16,0 27 15,0-26-15,0 26 0,-26-1 16,0 54 15,26-1-31</inkml:trace>
  <inkml:trace contextRef="#ctx0" brushRef="#br0" timeOffset="-72992">25444 6415 0,'26'0'0,"-26"-26"16,0 0-1,0-1-15,0 1 16,-26 26-16,0 0 16,-1 0-1,1 0-15,0 26 16,0-26-16,0 27 15,26-1-15,-27-26 0,1 26 16,26 0-16,0 0 0,0 1 16,26-1-1,1 0-15,25 0 0,-26 0 16,0-26-16,27 26 16,-27 1-16,0-27 0,-26 26 15,0 0-15,-26 0 16,0-26-1,-27 0-15,27 0 0,0 0 16,0 0-16,0 0 0</inkml:trace>
  <inkml:trace contextRef="#ctx0" brushRef="#br0" timeOffset="-72601">25575 5996 0,'0'26'32,"0"0"-17,0 1-15,0-1 16,0 0-16,0 0 0,0 27 16,26-27-16,-26 26 0,0 0 15,0 1-15,0-1 16,26-26-16,-26 27 0,0-27 15,0 0-15,0 0 16,26-26 0,-26 26-16,0-52 15,26 0-15,1 0 16,-1-26 0,0 25-16,0 1 0,0 0 15,1 26-15,-1 0 16,0 0-16,0 0 15,-26 26-15,26 0 16,0 27-16,1-27 16,-1 0-16,-26 0 15</inkml:trace>
  <inkml:trace contextRef="#ctx0" brushRef="#br0" timeOffset="-67420">16095 7750 0,'27'0'15,"-27"-26"126,0 0-125,-27 26-1,1 0 1,0-26-16,0 26 0,0 0 15,0 0-15,-1 0 16,-25 0-16,26 0 0,-27 26 16,27-26-16,-26 26 15,26-26-15,-27 26 0,27 1 16,0-27-16,0 26 0,0-26 16,-1 26-16,27 0 15,0 0 1,0 1-16,27-1 15,-27 0-15,26 0 16,-26 0-16,26 1 0,-26-1 16,26 0-16,0 0 15,1 0-15,-27 0 0,26 1 16,26-1-16,-26-26 16,0 0-16,1 0 0,-1 0 15,0-26-15</inkml:trace>
  <inkml:trace contextRef="#ctx0" brushRef="#br0" timeOffset="-54758">13084 0 0,'26'0'0,"-26"26"125,0 0-110,27 0 1,-27 0-16,0 27 0,0-27 15,0 26-15,0 1 0,26-1 16,-26 0-16,0 27 16,0-27-16,0 1 0,0 25 15,26-25-15,-26-1 0,26 26 16,-26-25-16,0-1 16,26-26-16,-26 27 0,26-1 15,-26-26-15,0 1 16,27-1-16</inkml:trace>
  <inkml:trace contextRef="#ctx0" brushRef="#br0" timeOffset="-53810">13137 549 0,'26'0'62,"26"27"-62,0-27 16,1 0-16,52 0 16,-1 0-16,27 0 0,26 0 15,27 0-15,-27 0 16,26 0-16,0 0 0,1 0 15,-1 0-15,0 0 0,1 0 16,-1 0-16,-26 0 16,26 0-16,1 0 0,-1 0 15,-26 0-15,-26 0 16,26 0-16,-26 0 0,-26 26 16,-1-26-16,-25 0 0,0 0 15,-27 0-15,26 0 16,-25 0-16,-27 0 0,0 0 15,0 0-15,1 0 16,-1 26-16,0-26 16,-52 0 15,0 0-31,-1 0 16</inkml:trace>
  <inkml:trace contextRef="#ctx0" brushRef="#br0" timeOffset="-53471">17195 445 0,'-26'0'16,"26"-26"-1,26 26 48,-26 26-63,0 0 16,0 0-16,0 26 15,26-25-15,-26 25 16,0-26-16,0 27 0,27 51 15,-1 53 1,-26-104 0,0-1-16,0-26 0,0 27 15</inkml:trace>
  <inkml:trace contextRef="#ctx0" brushRef="#br0" timeOffset="-52700">17143 602 0,'-26'0'16,"26"-26"0,26 26 46,26 0-62,1 0 0,-1 0 16,27 0-16,25 0 15,27 0-15,0 0 0,26 0 16,0 0-16,1 0 0,25 0 16,0 0-16,27 0 15,-27 0-15,26 0 0,1 0 16,-1 0-16,-25 0 15,25 0-15,1 0 0,-1-27 16,1 27-16,-27 0 0,0 0 16,27-26-16,-27 26 15,-26 0-15,26-26 0,-26 26 16,1 0-16,-27-26 16,-1 26-16,-25 0 0,157-26 31,-236 26-31,27 0 0,-27 0 15,-52 0 17,-1 0-32,1 26 0,0-26 15,0 0-15,0 0 16</inkml:trace>
  <inkml:trace contextRef="#ctx0" brushRef="#br0" timeOffset="-52379">22328 288 0,'0'-27'16,"0"1"-1,0 52 32,0 1-31,0-1-16,26 0 0,-26 0 16,0 27-16,26-1 15,-26 0-15,0 1 0,26-1 16,-26 27-16,26-27 0,-26 0 15,0 1-15,27-1 16</inkml:trace>
  <inkml:trace contextRef="#ctx0" brushRef="#br0" timeOffset="-51204">22328 392 0,'26'27'46,"0"-27"-30,26 0 0,1 0-16,-1 0 0,27 0 15,25 26-15,27-26 16,26 0-16,1 0 0,25 0 16,26 0-16,1 0 0,26 0 15,-1 0-15,1 0 16,209-26-16,-262 26 15,27 0-15,-53 0 16,0 0-16,0 0 16,-26-27-16,0 27 0,0 0 0,-26 0 15,-1 0-15,-25 0 16,0 0-16,-27 0 16,-26 0-16,26 0 0,-25 0 15,-54 0 32,1 0-16,26-26-15</inkml:trace>
  <inkml:trace contextRef="#ctx0" brushRef="#br0" timeOffset="-50901">26465 130 0,'-26'-26'16,"0"26"-16,-1 0 16,27-26-16,0 52 46,0 0-30,27 1 0,-27-1-16,0 0 0,26 26 15,-26 1-15,26-27 0,-26 26 16,0 1-16,26-1 16,-26 0-16,0-25 0,26 25 15,-26-26-15,0 0 16,0 1-16,0-1 0</inkml:trace>
  <inkml:trace contextRef="#ctx0" brushRef="#br0" timeOffset="-45191">14446 1126 0,'-26'0'16,"-1"-27"-16,1 27 16,26-26-1,-26 26-15,26-26 16,0 0 0,0 0-16,0-1 15,26 1-15,-26 0 16,26 26-16,-26-26 15,27 0-15,-1 26 0,0 0 16,0-27-16,27 27 16,-27 0-16,0 0 0,0 0 15,0 27-15,-26-1 0,26 0 16,-26 26-16,0-25 16,0 25-16,-26 0 0,0 27 15,0-27-15,0 1 16,0-1-16,-1 0 0,1 1 15,-26-27-15,26 0 0,-1 0 16,1 0-16,0-26 16,26 27-16,-26-27 0,26-27 31,0 1-15,26 0-16,0 26 15,-26-26-15,26 26 16,1 0-16,-1 0 0,0 0 15,0 0-15,0 26 16,27-26-16,-27 26 0,0 0 16,0 27-16,0-27 0,1 0 15,-27 0-15,26 1 16,0-1-16</inkml:trace>
  <inkml:trace contextRef="#ctx0" brushRef="#br0" timeOffset="-44575">14812 1414 0,'27'0'0,"-27"-27"0,0 1 31,26 0-31,-26 0 16,26 26 15,-26 26-15,0 0-16,0 0 15,0 27-15,0-27 0,0 26 16,0-26-16,0 1 15,0-1-15,0 0 0,0 0 16,0 0-16,26-26 0,0 0 16,0 0-1,-26-26-15,27 0 16,-1 0-16,0 0 16,-26-1-16,26 1 0,-26-26 15,26 26-15,-26 0 0,0-1 16,27 1-16,-1 52 31,-26 1-31,0-1 0,26 0 16,-26 0-16,26 0 15,0 0-15,1 1 16,-1-1-16,0-26 16,0 0-16,0 0 15,0 0-15,1-26 16,-27-1-16,26 1 0,0 0 15,-26 0-15,26 0 0,-26 0 16,0-27-16,0 27 16,0 0-16,0 0 0,-26-1 15,26 1-15,-26 26 0</inkml:trace>
  <inkml:trace contextRef="#ctx0" brushRef="#br0" timeOffset="-42479">17274 759 0,'0'-26'16,"0"52"62,-26-26-62,26 26-16,0 0 15,0 0-15,-27 27 16,27-27-16,0 26 0,0-25 16,0 25-16,27 0 15,-27 1-15,0-1 0,26-26 16,-26 27-16,0-1 16,0-26-16,0 27 0,0-27 15,0 26-15,0-26 0,0 0 16,0 1-16,0-1 15,0 0-15,26-26 16</inkml:trace>
  <inkml:trace contextRef="#ctx0" brushRef="#br0" timeOffset="-42168">17169 1440 0,'-26'0'16,"52"0"15,0 0 0,-26 26 0,26-26-31</inkml:trace>
  <inkml:trace contextRef="#ctx0" brushRef="#br0" timeOffset="-41742">17300 1178 0,'0'-26'0,"0"0"16,0-1-1,-26 27 32,26 27-47,-26-27 0,-1 26 16,1 0-16,0 0 16,26 0-16,-26 27 0,0-27 15,0 0-15,-1 0 0,27 0 16,-26 1-16,26-1 15,-26-26-15,26 26 16</inkml:trace>
  <inkml:trace contextRef="#ctx0" brushRef="#br0" timeOffset="-41423">17221 1073 0,'0'-26'16,"-26"26"-16,26-26 15,0 52 32,26 0-31,1 0-1,-1 1-15,-26-1 0,26 0 16,0 0-16,0 0 16,1 0-16,-27 1 0,26-1 15,0 0-15,-26 0 16,26-26-16,-26 26 16,0-52-1</inkml:trace>
  <inkml:trace contextRef="#ctx0" brushRef="#br0" timeOffset="-40469">17221 1283 0,'0'-27'63,"0"54"-32,0-1-16,0 0-15,0 0 16,0 27-16,0-27 16,0 26-16,0-26 15,0 27-15,0-27 0,27 0 16,-27 26-16,0-25 0,0-1 16,26 0-16,-26 0 15,0 0-15,0 1 0,26-1 16,-26-52 46</inkml:trace>
  <inkml:trace contextRef="#ctx0" brushRef="#br0" timeOffset="-39937">17221 1754 0,'-26'0'16,"26"26"46,26-26-46,1 26-16,-1-26 15,-26 27-15,26-1 16,0-26-16,0 26 0,1 0 16,-1-26-16,-26 26 0,26-26 15,-26 26-15,26-26 16,0 0-16</inkml:trace>
  <inkml:trace contextRef="#ctx0" brushRef="#br0" timeOffset="-39702">17640 1780 0,'-26'0'31,"26"26"0,0 1-15,-26-27-16,26 26 0,-26-26 15,26 26-15,-26-26 16,-1 26-16,1 0 0,0-26 16,0 26-16,0-26 15,0 27-15,-1-27 16</inkml:trace>
  <inkml:trace contextRef="#ctx0" brushRef="#br0" timeOffset="-38610">22485 1335 0,'0'-26'15,"26"0"-15,-26-1 16,0 1 15,0 52 0,0 1-15,0-1 0,26 0-16,-26 0 0,0 0 15,0 27-15,26-27 0,-26 26 16,0 1-16,0-27 15,0 26-15,26-26 0,-26 1 16,0-1-16,0 0 16</inkml:trace>
  <inkml:trace contextRef="#ctx0" brushRef="#br0" timeOffset="-38371">22328 1649 0,'-27'0'16,"27"26"-1,0 1 17,27-27-17,-1 26-15,0-26 16,0 0-1,0 0 1,1 0-16</inkml:trace>
  <inkml:trace contextRef="#ctx0" brushRef="#br0" timeOffset="-38208">22642 1649 0,'26'0'16,"-26"-26"-16,26 26 0,0 0 31,-26 26-31,-26 0 31,0 1-31,0-1 16,-27-26-16,27 26 0,-26 0 15,0-26-15,25 26 16</inkml:trace>
  <inkml:trace contextRef="#ctx0" brushRef="#br0" timeOffset="-37382">26596 864 0,'26'0'15,"-26"26"32,0 0-31,0 0-1,0 27-15,0-27 16,0 0-16,0 26 16,26-25-16,-26 25 0,0 0 15,26 1-15,-26-27 0,0 26 16,0-26-16,0 1 15,0-1-15</inkml:trace>
  <inkml:trace contextRef="#ctx0" brushRef="#br0" timeOffset="-37137">26439 1309 0,'0'26'15,"26"-26"1,0 0-16,-26 26 16,26-26-16,1 26 0,-1 1 15,0-1 1,0-26-1,0 0-15</inkml:trace>
  <inkml:trace contextRef="#ctx0" brushRef="#br0" timeOffset="-36940">26989 1361 0,'0'-26'0,"0"0"16,-27 0-16,1 26 15,0 0 1,0 26 0,0 0-1,26 0-15,-26 0 16,-1 1-16,-25-1 0,26 0 16</inkml:trace>
  <inkml:trace contextRef="#ctx0" brushRef="#br0" timeOffset="-32736">17562 2199 0,'26'0'16,"-26"-26"-1,26 26-15,-26-26 32,-26 26-1,0 0-15,26-26-1,-26 26-15,-1 0 0,1 0 16,0 0-16,-26 0 15,26 26-15,-27-26 0,27 26 16,-26-26-16,25 26 0,-25-26 16,26 26-16,0 0 15,26 1-15,-26-27 0,26 26 16,-27 0-16,27 0 0,0 27 16,0-27-16,0 0 15,27 0-15,-27 0 0,26 1 16,0-27-16,26 26 15,1 0-15,-1-26 0,0 0 16,27 0-16,-27-26 0,27 26 16,-27-26-16,27-1 15,-27 1-15,-26 0 0,1 0 16,-1-27-16,0 27 16,-26-26-16,0 26 0,-26-1 15,0 1-15,-1 0 0,1 0 16,0 26-16,0-26 15,-27 26-15,27 0 0,0 0 16,0 0-16,0 0 16</inkml:trace>
  <inkml:trace contextRef="#ctx0" brushRef="#br0" timeOffset="-31079">17536 2566 0,'26'0'0,"-26"-26"31,0 52 0,0 0-15,0 0-1,0 0-15,0 0 16,0 1-16,0-1 16,26 0-16,-26 26 0,0-25 15,0 25-15,0-26 16,0 0-16,26 27 0,-26-27 15,0 0-15,0 26 16,26-25 0,1-1-16,-27 0 15</inkml:trace>
  <inkml:trace contextRef="#ctx0" brushRef="#br0" timeOffset="-30318">17562 2644 0,'-26'0'16,"-1"26"15,27 1-15,-26-1-1,0 0 1,26 0-16,-26 0 16,26 1-16,-26-1 15,0 0 1,26 0-16</inkml:trace>
  <inkml:trace contextRef="#ctx0" brushRef="#br0" timeOffset="-30101">17588 2644 0,'0'-26'16,"26"26"15,-26 26-15,26-26-16,1 26 0,-27 1 15,26-27-15,0 26 16,0 0-16,27 0 0,-27 0 16,0 1-16,0-1 15</inkml:trace>
  <inkml:trace contextRef="#ctx0" brushRef="#br0" timeOffset="-29688">17640 3535 0,'0'26'31,"0"0"-15,0 0 0,0 0-16,0 27 0,0-27 15,27 26-15,-27-26 0,26 27 16,-26-27-16,26 0 16,0 0-16</inkml:trace>
  <inkml:trace contextRef="#ctx0" brushRef="#br0" timeOffset="-29411">17667 3587 0,'-27'-52'0,"1"-1"0,0 27 16,0-26-16,0 25 0,-1 1 15,27 0-15,27 0 16,-1 0-16,0 26 15,0-26-15,27 26 0,-1 0 16,0 0-16,1 26 16,-1-26-16,0 26 0,-25 0 15,-1 0-15,-26 0 16,0 1-16,0-1 0,-26 26 16,-1-26-16,-25 1 0,0-1 15,-1 0-15,27-26 16</inkml:trace>
  <inkml:trace contextRef="#ctx0" brushRef="#br0" timeOffset="-29038">18007 3613 0,'26'0'16,"0"0"15,1 0-31,-1 0 0,0 0 16,0 0-16,0 0 15,1 0-15,25 26 0,-26 1 16,0-1-16,0 0 16,-26 0-16,-26 0 15,0 0 1,0-26-16,0 0 15,0 0-15,26-26 16,0 0-16,0 0 16,0-26-16,26 25 15,0 1-15,0 0 0,0 0 16,0 0-16,1-1 16,-1 27-16,0-26 15,0 26-15,0 0 16</inkml:trace>
  <inkml:trace contextRef="#ctx0" brushRef="#br0" timeOffset="-28678">18766 3508 0,'27'-26'0,"-54"26"32,1-26-17,0 26 1,0 26-1,0 0-15,26 1 16,0-1-16,0 0 16,0 0-16,0 0 15,26 1-15,0-1 16,0-26-16,0 0 16,1 0-16,-1 0 0,0 0 15,0-26-15,0-1 16,-26 1-16,0 0 15,0 0-15,-26 26 0,0-26 16,0-1-16,0 27 16,-1-26-16,1 26 0,26-26 15,-26 26-15,52 0 32,27 0-17</inkml:trace>
  <inkml:trace contextRef="#ctx0" brushRef="#br0" timeOffset="-28240">19264 3377 0,'26'0'0,"-26"-26"31,-26 26-31,0-26 16,0 26-16,-1 0 15,1 0-15,0 0 16,0 0-16,0 0 0,-1 26 15,27 0-15,-26 1 16,26-1-16,-26 0 0,26 0 16,0 0-16,0 1 15,0-1-15,0 0 0,26-26 16,0 26-16,1-26 0,-1 0 16,26 0-16,-26 0 15,1-26-15,-1 0 0,0 0 16,0-1-16,0-25 15,-26 26-15,0-27 0,0 1 16,-26 0-16,0-1 0,26 1 16,-26 26-16,0-27 15,26 27-15,-27 26 0,27-26 16,0 52 0,0 0-16,0 1 15,27-1-15,-27 26 0,26 1 16,0-1-16,-26 0 15,26-26-15,0 27 0,0-1 16,1-26-16,-27 1 16</inkml:trace>
  <inkml:trace contextRef="#ctx0" brushRef="#br0" timeOffset="-28096">19631 3456 0,'26'0'15,"-26"26"-15,-26 0 32,-1-26-17</inkml:trace>
  <inkml:trace contextRef="#ctx0" brushRef="#br0" timeOffset="-18558">3448 7960 0,'0'-26'16,"0"0"30,26 26-30,-26-27 0,26 27 15,-52 0 16,0 0-47,0 0 15,-27 27 1,1-1-16,0 0 16,-1 53-1,1-53-15,-1 105 16,53-79-16,-26 27 0,26-27 16,0 0-16,26 27 15,1-27-15,25-26 0,-26 27 16,27-27-16,-1 0 0,26 0 15,-25 1-15,25-27 16,1 0-16,0 0 0,-1 0 16,1-27-16,-1 1 15,-25 0-15,25 0 0,-26 0 16,1-27-16,-1 1 0,-26-1 16,1 1-16,-1 0 15,-26-27-15,0 27 0,-26-27 16,26 27-16,-27 0 15,-25-1-15,26 1 0,-27 26 16,1-1-16,0 1 0,-1 26 16,27 0-16,-26 0 15,-1 0-15,1 0 0,26 0 16,-26 26-16,25-26 16,-25 27-16</inkml:trace>
  <inkml:trace contextRef="#ctx0" brushRef="#br0" timeOffset="-17829">3448 8772 0,'-26'-26'16,"-1"26"-1,1 0 1,26 26-16,-26 0 15,0 0-15,26 0 16,-26 0-16,0 27 0,-1-1 16,1 1-16,-26-1 15,26 0-15,-1 1 0,1-1 16,-26 0-16,26 1 0,-27-1 16,27 1-16,0-27 15,0 26-15,0-26 0,-1 0 16,27 1-16,-26-1 15,26 0-15,0 0 16,26-26 0,-26-26-1</inkml:trace>
  <inkml:trace contextRef="#ctx0" brushRef="#br0" timeOffset="-17340">2872 9583 0,'0'27'63,"26"-27"-48,0 0-15,0 26 16,27-26-16,25 0 16,27 0-16,0 0 0,26 0 15,26 0-15,0-26 16,26 26-16,-26-27 0,27 27 16,-27 0-16,0 0 0,-26-26 15,-27 26-15,1 0 16,-26 0-16,-27 0 0,-26 0 15,1 26-15,-54 1 16,1-27 0,-26 0-16,26 0 15,-1 0-15</inkml:trace>
  <inkml:trace contextRef="#ctx0" brushRef="#br0" timeOffset="-16656">4312 8824 0,'-26'-26'0,"0"26"16,-1-26-16,1 26 16,26-26-1,-26-1 1,26 1 171,0 0-171,-26 26 0,26-26-1,26 52 1,0 0-1,-26 0-15,26 27 0,1-1 16,-1-26-16,0 53 16,26-27-16,-25 1 0,25 25 15,0-26-15,1 27 16,-1-27-16,0 27 0,1-27 16,-27 1-16,0-1 0,0 0 15,0 1-15,-26-27 16,0 0-16</inkml:trace>
  <inkml:trace contextRef="#ctx0" brushRef="#br0" timeOffset="-14575">698 7305 0,'-26'0'0,"0"0"16,26-26 0,26 26-1,27-26-15,-1 26 16,0-26-16,27 0 0,-1 26 15,27-27-15,0 1 16,-27 0-16,27 26 0,-26-26 16,-27 0-16,0 26 15,-25 0-15,-54 0 16,1 0-16</inkml:trace>
  <inkml:trace contextRef="#ctx0" brushRef="#br0" timeOffset="-14384">1117 7148 0,'-26'0'0,"0"0"15,0 0-15,26 26 0,0 1 16,26-1 0,-26 0-16,26 0 15,0 0-15,1 27 0,-1-1 16,-26-26-16,26 53 16,0-27-16,-26 1 0,26-1 15,-26 0-15,0 1 0,26-27 16,-26 26-16,0-26 15,27 1-15</inkml:trace>
  <inkml:trace contextRef="#ctx0" brushRef="#br0" timeOffset="-13984">1458 7620 0,'26'-27'16,"-26"1"-16,0 0 15,0 52 17,26-26-17,0 0-15,0 0 16,1 0-16,-1 0 0,0 0 16,0 0-16,0 0 0,27-26 15,-27 26-15,-26-26 16,26 26-16,-26-26 0,0-1 15,0 1 1,-26 0-16,0 26 0,0-26 16,-1 26-16,1 0 15,-26 0-15,26 0 0,-1 26 16,1 0-16,0 0 0,26 1 16,0-1-16,0 26 15,0-26-15,26 27 0,0-27 16,1 0-16,104 53 31,-79-79-31,105-27 16</inkml:trace>
  <inkml:trace contextRef="#ctx0" brushRef="#br0" timeOffset="-13566">2217 7436 0,'0'-26'16,"0"0"-1,0 0 1,-26-1 0,0 1-1,0 26-15,-1 0 16,1 0-16,0 26 16,0 1-16,0-1 15,-1 0-15,1 0 0,26 27 16,0-27-16,0 0 15,0 26-15,26-25 0,1-1 16,-1-26 0,0 26-16,0-26 0,0 0 15,1-26-15,-1 0 0,0-1 16,0 1-16,-26 0 16,0 0-16,26 0 0,-26-1 15,0 1-15,0 0 0,0 0 16,0 0-16,0 52 31,26 0-15,-26 0-16,27 0 0,-27 27 15,26-27-15,0 0 0,-26 0 16,26 1-16,0-1 16</inkml:trace>
  <inkml:trace contextRef="#ctx0" brushRef="#br0" timeOffset="-12931">2453 7279 0,'0'-26'16,"0"0"0,-26 26-16,52 0 31,-26 26-31,26-26 16,0 26-16,0 0 15,-26 0-15,27 1 0,-1-1 16,0 0-16,-26 0 0,26 0 15,-26 1-15,0-1 16,0 0-16,0 0 16,-26-26-1,26-26-15,-26 0 16,26 0-16,0-1 0,0 1 16,0 0-16,0-26 15,0-1-15,26 27 0,-26 0 16,26 0-16,0 0 15,0 26-15,1 0 0,-27 26 16,26-26-16,0 26 0,-26 0 16,26 0-16,-26 0 15,26 1-15,-26-1 0,0 0 16,0 0-16,27-26 16,-27-26-1,0 0 1,26 0-1,-26-1-15,26 1 0,0 0 16,0 26 0,1 0-16,-1 0 15,0 26-15,-26 0 0,0 1 16,0-1-16,0 26 16,0-26-16,0 1 0</inkml:trace>
  <inkml:trace contextRef="#ctx0" brushRef="#br0" timeOffset="-12542">3265 6991 0,'-27'-26'0,"1"0"15,26 0 1,0-1 0,26 27-16,1 0 15,-27 27 1,0-1-16,26 0 0,-26 26 16,0 1-16,0-27 0,0 26 15,0 27-15,0-53 16,0 26-16,0 1 0,0-27 15,0 0-15,0 0 16,26 0-16,0-26 16,0 0-16,27 0 15,-27 0-15,0-26 16,0 26-16,27-26 0,-27 26 16,0-26-16,0 26 15,-26-26-15,26 26 0</inkml:trace>
  <inkml:trace contextRef="#ctx0" brushRef="#br0" timeOffset="-12113">3762 7253 0,'0'-26'15,"-26"26"-15,26-26 16,0-1-1,-26 27-15,52 0 32,0 0-17,0 0-15,0 0 16,1 0-16,-1 0 16,-26-26-16,26 26 15,-26-26-15,26 26 0,-26-26 16,-26 0-1,0 26-15,0-27 16,-1 27-16,-25 0 0,26 0 16,0 27-16,0-27 15,-1 26-15,1 0 0,0 0 16,26 0-16,0 1 16,26-1-16,-26 26 0,26-26 15,1-26-15,25 26 0,-26 1 16,26-27-16,1 0 15,-27 0-15,26 0 0,1-27 16,-27 27-16,26-26 16</inkml:trace>
  <inkml:trace contextRef="#ctx0" brushRef="#br0" timeOffset="-11725">4181 7227 0,'0'-26'16,"26"-1"-16,-26 1 0,0 0 16,0 0-16,0 0 15,0-1-15,0 1 16,-26 26-16,26-26 0,-26 26 15,0 0 1,-1 0-16,1 0 16,0 26-16,0 0 0,0 1 15,0-27-15,-1 52 16,1-26-16,26 0 0,0 1 16,0-1-16,26 0 15,1 0-15,-1-26 16,0 0-16,0 0 0,26 0 15,-25 0-15,25-26 16,-26 0-16,0 0 0,1 26 16,-1-27-16,-26 1 0,26 0 15,-26 0-15,0 0 16,0-1-16,-26 27 16,26 27-1,0-1 1,0 0-16,0 0 15,0 0-15,0 1 0,0-1 16,26 0-16,-26 0 0,26 0 16,0-26-16,1 0 15</inkml:trace>
  <inkml:trace contextRef="#ctx0" brushRef="#br0" timeOffset="-11266">4862 7096 0,'26'-26'15,"0"-1"-15,-26 1 16,0 0 0,-26 26-16,26-26 15,-26 26-15,0-26 0,-1 26 16,1-26-16,0 26 16,0 0-16,0 0 0,-27 26 15,27 0-15,0-26 0,26 26 16,-26 0-16,0 0 15,26 1-15,0 25 0,0-26 16,26 0-16,-26 1 0,26-27 16,26 26-16,-25 0 15,-1-26-15,26 0 0,0 0 16,-25-26-16,25 0 16,0-1-16,-25 1 0,-1 0 15,0-26-15,-26-1 16,0 1-16,0-27 0,0 27 15,0-27-15,-26 1 0,0 25 16,-1 1-16,27 0 16,-26-1-16,0 27 0,26 52 31,0 1-31,0 25 0,0 0 16,26 27-16,0-27 0,-26 27 15,27-1-15,-1 1 16,0-27-16,0 27 0,0-27 15</inkml:trace>
  <inkml:trace contextRef="#ctx0" brushRef="#br0" timeOffset="-10220">908 8798 0,'0'-26'15,"26"26"-15,0-26 0,0-1 16,1 1-16,-1 0 16,0 0-16,-26 0 0,26-1 15,-26 1-15,0 0 16,-26 0-16,0 26 16,0 0-16,-27 0 0,27 26 15,-26 26-15,-1-25 16,27 25-16,0 27 0,0-27 15,26 26-15,0-25 16,0 25-16,26-25 0,0-1 16,26-26-16,1 0 0,-1 1 15,1-1-15,25-26 16,-25 0-16,-1-26 0,26 26 16,-25-53-16,-27 27 15,0-26-15,0-1 0,-26 1 16,0-27-16,-26 27 0,0-26 15,-26 25-15,-1 1 16,1-1-16,26 27 0,-27 0 16,27 0-16,0 26 15,0 26-15</inkml:trace>
  <inkml:trace contextRef="#ctx0" brushRef="#br0" timeOffset="-9846">1091 9060 0,'-26'0'15,"0"0"1,26-26-16,-26 26 15,-1 0-15,27-27 32,0 1-17,27 0-15,-27 0 16,26 26 0,0 0-16,0 0 15,0 26-15,1 0 0,-1 0 16,0 1-16,26 25 15,-26 0-15,27-26 0,-27 27 16,0-27-16,27 26 16,-27-25-16,0-1 0,-26 0 15</inkml:trace>
  <inkml:trace contextRef="#ctx0" brushRef="#br0" timeOffset="-9344">1562 8746 0,'0'-27'15,"0"1"1,0 52 15,27 1-15,-27-1-16,26 26 0,0-26 15,-26 27-15,26-1 16,-26 0-16,26-25 0,-26-1 16,0 26-16,0-26 0,0-52 47,-26 0-47,26-26 15,-26-1-15,0 1 0,26-1 16,-26-25-16,-1 26 0,1-27 15,26 0-15,-26 27 16,26 0-16,0-1 0,0 27 16,26 0-16,0 26 15,27 0-15,-27 26 16,26 0-16,-25 0 0,25 1 16,-26 25-16,0-26 15,1 0-15,-27 27 0,0-27 16,-27 0-16,1 0 15,0 1-15,-26-1 0,-1-26 16,1 0-16,-1 0 0,1 0 16,26 0-16,0-26 15</inkml:trace>
  <inkml:trace contextRef="#ctx0" brushRef="#br0" timeOffset="-8929">2243 8484 0,'26'-27'16,"-26"1"-16,0 0 0,0 0 15,0 0-15,0 0 16,0-1-16,0 1 0,-26 0 15,26 0-15,-26 0 0,0 26 16,0 0-16,-27 0 16,27 26-16,-26 0 0,26 0 15,-27 0-15,27 1 0,26 25 16,0-26-16,0 26 16,0-25-16,52 25 15,-25-26-15,25 0 0,27 1 16,-27-1-16,26 0 0,-25 0 15,-1 0-15,1 1 0,-27-27 16,-26 26-16,-26 0 16,-27-26-16,1 26 15,-27-26-15,1 0 16,-1 0-16,-26 0 0,53-26 16,-79 0-1</inkml:trace>
  <inkml:trace contextRef="#ctx0" brushRef="#br0" timeOffset="20868">5831 8719 0,'0'-26'31,"-26"26"-15,26 26 15,0 1 16,0-1-16,-27-26-31,27 52 16,0 0-1,-26 1-15,26-1 0,0 1 16,-26 25-16,26-26 0,-26 27 15,26 0-15,0-27 0,0 27 16,0-27-16,0 26 16,0-25-16,0-1 0,0 1 15,0-1-15,0 0 16,0-26-16,0 27 0,0-27 16,0 0-16,0 0 0,26 1 15,-26-1-15,0 0 16</inkml:trace>
  <inkml:trace contextRef="#ctx0" brushRef="#br0" timeOffset="21364">5674 10002 0,'26'0'16,"0"0"-1,0 0 1,27 27-16,-27-27 0,52 0 16,-25 26-16,51-26 15,1 0-15,26 0 0,26 26 16,26-26-16,27 0 15,-27 0-15,27 0 0,-1 0 16,-25 0-16,-1 0 0,-26 0 16,-26 0-16,-26 26 15,-27-26-15,1 0 0,-53 0 16,26 0-16,-26 0 16,1 0-1,-54 0 16,27-26-31</inkml:trace>
  <inkml:trace contextRef="#ctx0" brushRef="#br0" timeOffset="22584">5726 8719 0,'0'-26'16,"26"26"30,0 0-30,27 0-16,25 0 0,27 0 16,26-26-16,26 26 15,26 0-15,27 0 0,26 0 16,-1 0-16,1 0 0,-27-26 16,1 26-16,-53 0 15,-26 0-15,0 0 0,-53 0 16,1 0-16,-53 0 15,26 0-15,-25 0 0,-1 0 16,0 0-16,0 0 16,0 0-1,-26 26 142,0 0-142,0 0-15,0 1 16,0-1-16,0 0 0,0 26 15,0 1-15,27-1 16,-27 27-16,0-27 0,26 0 16,-26 1-16,0 25 0,26-25 15,-26-1-15,26 0 16,-26 1-16,26-1 0,-26-26 16,0 27-16,27-27 0,-27 26 15,0-26 1,0 53-16,0-53 15,0 0-15,0 0 0,0 1 16,0-1-16,0 0 16,0 0-16,0 0 31,-27-26 16,1-26-32,0 26 1,0 0 0,0 0-16,-27 0 0,1 0 15,-1 0-15,-25 0 0,-27 0 16,27 0-16,-27 0 0,0 0 16,0 26-16,1-26 15,25 0-15,27 0 0</inkml:trace>
  <inkml:trace contextRef="#ctx0" brushRef="#br0" timeOffset="23970">6381 9191 0,'0'-27'15,"-27"27"-15,27-26 16,-26 26-1,26 26 17,26 1-32,1-1 15,-27 26-15,0-26 16,26 1-16,-26 25 0,26-26 16,-26 0-16,0 1 0,26-1 15,-26 0-15,26 0 16,1-26-1,-1 0 1,-26-26-16,26 0 16,-26 0-16,26-27 0,-26 27 15,26-26-15,-26-1 16,0 27-16,0-26 0,0 25 16,0-25-16,0 26 15,0 0-15</inkml:trace>
  <inkml:trace contextRef="#ctx0" brushRef="#br0" timeOffset="24339">7114 9164 0,'26'-26'16,"0"0"-1,-26 0 1,0 0-16,-26 26 0,26-26 16,-26 26-16,0 0 15,-1 0-15,1 0 0,-26 0 16,26 0-16,0 26 0,-1 0 16,1 0-16,0 0 15,26 0-15,0 1 0,0-1 16,26 0-16,0 0 15,1-26-15,25 26 0,0 1 16,1-1-16,-27 0 0,26-26 16,-26 26-16,1 0 15,-27 1-15,-53-27 16,27 26-16,-26 0 16,-27 0-16,27-26 0,-27 26 15,1-26-15,25 26 16</inkml:trace>
  <inkml:trace contextRef="#ctx0" brushRef="#br0" timeOffset="26771">15834 8850 0,'0'-26'32,"0"52"15,0 0-32,0 1 1,0-1-16,0 0 15,0 0-15,0 0 0,0 1 16,0-1-16,0 26 0,0-26 16,0 0-16,0 1 15,0-1-15,0 0 16,-27 0 0,1-26 62,0 0-63,0 0 1,0 0-16,0 0 16,-1 0-16,-25-26 0,26 26 15,-27 0-15,1 0 0,-27 0 16,27-26-16,-53 26 15,27 0-15,-1-26 0,-26 26 16,27 0-16,-27-27 16,27 27-16,-27 0 0,0 0 15,0 0-15,1 0 0,-27 0 16,0 0-16,26 0 16,-26 0-16,0 0 0,0 0 15,0 0-15,27 0 16,-1 0-16,0 0 0,0 0 15,1 0-15,25 0 0,1 0 16,-27 0-16,26-26 16,1 26-16,-1 0 0,-26 0 15,1 0-15,25 0 16,-26 0-16,1-26 0,-1 26 16,26 0-16,-25 0 0,-1 0 15,26 0-15,-25 0 16,25 0-16,0 0 0,1 0 15,-27-26-15,27 26 16,-1 0-16,0 0 0,27 0 16,-26 0-16,-1 0 0,0 0 15,27 0-15,-27 0 16,27 0-16,-26 0 0,25 0 16,1 0-16,-1 0 15,1 0-15,26 0 0,-27 0 16,27 0-16,0 0 15,-26 0-15,-1 0 16,27 0-16,-79 0 16,53 0-1,26 0-15,-26 0 0,25 0 16,-25 0-16,26 0 0,0 0 16,-27 0-16,27 0 15,0 0-15,0 0 0,-1 0 16,1 0-16,0 0 15,0 0-15,0 0 16,0 0 0,-1 0 15,1 0 0,0 0 0,26-26 1,26 26-32</inkml:trace>
  <inkml:trace contextRef="#ctx0" brushRef="#br0" timeOffset="27125">9235 8798 0,'0'-26'0,"0"52"47,-26 0-32,26 0-15,-27 0 16,1 1-16,0-1 0,0 0 15,-26 0-15,25 27 0,1-27 16,0-26-16,0 26 16,0-26-16,26 26 0,26-26 31,0 26-15,26-26-16,-25 26 15,25-26-15,-26 27 16,26-1-16,1 0 0,-1 0 15,1 0-15,-1 1 16,-26-1-16</inkml:trace>
  <inkml:trace contextRef="#ctx0" brushRef="#br0" timeOffset="27739">11068 9400 0,'-26'0'16,"-1"0"-16,27 26 31,0 1-31,27-1 16,-27 0-16,26 26 16,-26-26-16,26 27 0,-26-1 15,0-26-15,26 27 0,-26-27 16,0 26-16,0-26 15,0 1-15,0-1 0,0-52 47,-26-1-47,0 1 0,26-26 16,-26 0-16,26-1 16,-27 1-16,27-1 0,0-25 15,0 26-15,0-27 16,53-26-1,-27 79-15,79-26 16,-79 52-16,26 0 0,1 26 16,-1 0-16,-26 0 0,0 0 15,1 1-15,-27 25 16,0-26-16,-27 0 0,1 1 16,0-1-16,-26 0 0,26-26 15,-27 0-15,27 0 16,0 0-16,0 0 15,-1 0-15,1-26 0</inkml:trace>
  <inkml:trace contextRef="#ctx0" brushRef="#br0" timeOffset="28746">11670 9505 0,'0'-26'0,"-26"26"16,26 26 15,0 0-31,0 0 16,0 0-16,0 1 0,0-1 16,0 0-16,26 0 15,-26 0-15,26 1 0,0-27 16,1 26-16,25-26 15,-26 0-15,0 0 0,27 0 16,-27 0-16,0-26 0,0 26 16,1-27-16,-27 1 15,26 0-15,-26-26 0,0 25 16,0 1-16,-26-26 16,26 26-16,0 0 0,-27-1 15,27 1-15,-26 26 0,26 26 31,0 1-15,0 25-16,0-26 0,26 0 16,-26 0-16,27 1 15,-1-1-15,0 0 0,0-26 16,0 26-16,27-26 16,-27 0-16,26 0 0,-26-26 15,1 26-15,25-26 0,-26 0 16,0-1-16,0 1 15,1 0-15,-27-26 0,0 26 16,0-27-16,-27 1 16,27-1-16,-26 27 0,26-26 15,-26 26-15,26-1 0,0 1 16,0 0-16,-26 26 16,26 26-1,0 0-15,0 1 16,0 25-16,26 0 0,-26-25 15,0 25-15,26 0 16,-26-25-16,26 25 0,1-26 16,-1 26-16,0-25 0,0-27 15,27 26-15,-27-26 16,0 0-16,0 0 0,27-26 16,-27-1-16,0 1 0,26-26 15,-26 26-15,1-27 16,-27 1-16,26 0 0,-26-27 15,0 27-15,-26-1 16,-1 1-16,27 26 0,-26 0 16,0-1-16,0 27 15,0 27-15,26-1 16,0 0-16,0 26 0,0 1 16,0 51-1,131 132 1,-79-184-16,-26 1 15,0-27-15,27 0 16</inkml:trace>
  <inkml:trace contextRef="#ctx0" brushRef="#br0" timeOffset="31350">6747 10055 0,'0'-26'0,"26"26"15,-26 26 142,0 0-142,0 0 1,27 0-16,-27 1 15,0 25 1,26-26-16,-26 0 0,0 0 16,0 27-16,0-27 15,0 0-15,0 27 0,0-27 16,0 0-16,0 0 0,0 0 16,0 1-16,0-1 15,0 0-15,0 0 16,0 0-1</inkml:trace>
  <inkml:trace contextRef="#ctx0" brushRef="#br0" timeOffset="32724">6904 10788 0,'-26'0'16,"0"0"0,52 0 93,0 0-93,1 0-16,25 0 0,-26 0 15,26 0-15,1 0 0,25 0 16,-25 0-16,-1 0 15,0 26-15,1-26 0,-27 0 16,0 0-16,0 0 0,1 0 16,-1 0-16,0 0 15,0 0 1,0 0 0,1 0-16,-1 0 15,0-26-15,0 26 16,0 0-16,0 0 15,1 0-15,-1 0 0,0 0 16,26 0-16,-25 0 16,-1 0-16,0 0 0,26 0 15,-25 0-15,25 0 0,-26 0 16,26 0-16,1 0 16,-27 0-16,26 0 0,-25 0 15,-1-26-15,0 26 16,0 0-16,0 0 0,0 0 15,1 0 17,-27 26-17,0 0 110,26 0-109,-26 1 0,0-1-1,0 0-15,0 0 16,0 0-16,0 0 15,0 1-15,26-1 16,-26 0-16,0 0 0,0 0 16,0 1-16,26-1 15,-26 0-15,0 0 0,26 0 16,-26 1-16,0-1 0,27 0 16,-27 0-16,0 0 15,0 0-15,26 27 16,0 25-1,-26-51-15,0-1 16,0 0-16,0 0 16,0 0-16,26 0 15,-26-52 32,0 0-47,0 0 16,0 0-16</inkml:trace>
  <inkml:trace contextRef="#ctx0" brushRef="#br0" timeOffset="33004">8423 11469 0,'-26'0'0,"52"0"62,-26 26-46,26-26-16,0 26 16,1 0-1,-1-26-15,-26 27 16,26-27-16,0 26 0,0-26 15,1 0-15,-1 0 0,0 0 16,0 0-16</inkml:trace>
  <inkml:trace contextRef="#ctx0" brushRef="#br0" timeOffset="33365">8868 11469 0,'0'26'94,"-26"-26"-94,26 26 0,-26 0 15,0-26-15,0 27 16,26-1-16,-27 0 0,1 0 16,0-26-16,0 26 15,26 0-15,-26-26 0,26 27 16,-27-27 0,27 26-16,0-52 46</inkml:trace>
  <inkml:trace contextRef="#ctx0" brushRef="#br0" timeOffset="34429">9209 10945 0,'26'0'15,"0"0"-15,0 0 0,0 0 16,1 0-16,-1 0 15,-26-26 32,-26 26-47,-1-26 16,1 26 0,0 0-16,0-26 0,0 26 15,-27 0-15,1 0 0,26 0 16,-27 0-16,27 0 15,-26 26-15,26-26 0,-1 26 16,1 0-16,26 0 16,0 0-16,-26 1 0,26-1 15,0 0-15,26 0 0,0 0 16,-26 1-16,27-1 16,-1-26-16,26 26 0,-26-26 15,27 0-15,-27 0 16,26-26-16,-26 0 0,1-1 15,25 1-15,-26 0 0,-26-26 16,26 25-16,1-77 16,-27 51-1,0-51-15,0 51 16,0 1-16,0 26 0,0 0 16,0-1-16,0 54 31,0-1-31,26 0 0,-26 0 15,0 26-15,26 1 16,-26-1-16,26 1 0,-26-1 16,0 0-16,26 1 0,-26-27 15,0 26-15,27-26 16,-27 1-16,26-1 0</inkml:trace>
  <inkml:trace contextRef="#ctx0" brushRef="#br0" timeOffset="34848">9680 10997 0,'26'0'63,"0"-26"-48,1 26-15,-1 0 0,0 0 16,0-26-16,0 26 16,0 0-16,1 0 0,-27-26 15,26 26-15,-26-26 16,0 0-16,0-1 16,-26 27-1,-1-26-15,-25 0 16,26 26-16,0-26 0,-27 26 15,27 26 1,0 0-16,26 0 16,-26 27-16,26-27 15,0 0-15,0 26 0,26-25 16,0-1-16,-26 0 16,26 0-16,1 0 0,-1 1 15,0-27-15,26 0 0,-26 0 16,27 0-16</inkml:trace>
  <inkml:trace contextRef="#ctx0" brushRef="#br0" timeOffset="35346">10099 10657 0,'0'-26'0,"-26"0"0,26 0 15,0-1-15,0 54 31,0-1-31,0 26 16,26-26-16,-26 27 16,26-1-16,-26 0 0,0 27 15,26-27-15,-26 1 16,0 25-16,27-25 0,-27-1 16,0 0-16,0 1 0,0-27 15,26 0-15,-26 0 16,0 0-16,0 1 0,0-54 47,0 1-47,-26 0 0,26-26 15,0 26-15,0-27 16,0 1-16,0-27 0,0 27 16,0-1-16,26 1 15,-26 0-15,26 26 0,0-1 16,0 1-16,0 26 0,1 0 15,-1 0-15,0 26 16,0-26-16,0 27 0,-26-1 16,0 0-16,0 0 15,-26 26-15,0-52 16,0 27-16,0-27 0,-1 26 16,1-26-16,0 0 15,26-26-15,-26 26 0,26-27 16,0 1-16</inkml:trace>
  <inkml:trace contextRef="#ctx0" brushRef="#br0" timeOffset="35576">10544 10579 0,'0'26'46,"0"0"-46,26-26 16,-26 26-16,0 0 16,27 27-16,-27-27 0,0 0 15,0 26-15,26-25 0,-26-1 16,0 26-16,0-26 16,0 0-16,0 1 0,0-1 15</inkml:trace>
  <inkml:trace contextRef="#ctx0" brushRef="#br0" timeOffset="36615">10963 10814 0,'26'-26'0,"-26"0"16,-26 26-1,0 0 1,26 26 0,0 0-1,-26-26-15,26 26 16,0 1-16,0 25 0,0-26 16,0 0-16,0 0 15,0 1-15,0-1 0,26 0 16,0-26-16,0 0 15,0-26 1,1 26-16,-1-26 0,0-1 16,0 1-16,0 0 0,-26-26 15,0 26-15,0-1 16,0-25-16,0 26 0,-26 0 16,0-1-16,0 27 15,0-26-15,-1 26 0,1 0 16,0 0-16,26 26 0,0 1 15,0-1 1,0 0-16,26-26 16,0 0-16,1 26 15,-1-26-15,26 0 0,-26 0 16,27-26-16,-1 26 0,1-26 16,-27 26-16,26 0 15,-26-26-15,0-1 0,1 27 16,-27-26-16,0 0 15,-27 26 17,27 26-17,0 0 1,0 1-16,0-1 16,0 0-16,0 0 15,27 0-15,-27 1 0,0-1 16,26-26-16,-26 26 15,26-26-15,0 26 0,0-26 16,1 0-16,-1-26 16,0 26-16,0-26 15,0 0-15,0-1 0,1 1 16,-27 0-16,26 0 16,-26 0-16,26-1 0,-26 1 15,0 52 1,0 1-1,-26-1-15,26 0 0,0 26 16,0 27-16,0-27 16,0 27-16,0 78 15,26-105-15,-26 27 16,0-27-16,0 1 0,0-1 16,0-26-16,-26 0 0,0 1 15,-1-27-15,-25 0 16,26-27-16,0 1 0,-27 0 15,27 0-15,0-27 0,0 1 16,0 0-16,26-1 16,0 1-16,26 0 0,0-1 15,26 27-15,-25-26 16,25 25-16,26 1 0,-25 26 16,-1-26-16,-26 26 15,27 0-15,-27 0 0,-52 0 31,0 26-31</inkml:trace>
  <inkml:trace contextRef="#ctx0" brushRef="#br0" timeOffset="40383">1170 13223 0,'-26'0'16,"26"26"-16,-27-26 16,27 27-16,-26-1 0,26 26 15,0-26-15,0 53 0,26-27 16,-26 27-16,0-27 0,0 27 15,27-27-15,-27 1 16,0-1-16,0 0 0</inkml:trace>
  <inkml:trace contextRef="#ctx0" brushRef="#br0" timeOffset="40689">1091 13302 0,'0'-53'0,"-26"1"16,26 26-16,0 0 0,0-27 15,0 27-15,0 0 0,26 26 16,0-26-16,1 26 16,25-26-16,-26 26 0,26 0 15,1 26-15,-1-26 0,-26 26 16,27 0-16,-27 0 15,-26 1-15,0 25 0,0-26 16,0 26-16,-26-25 16,-27 25-16,1-26 0,26 0 15,-27 1-15,1-1 0,0 0 16,26-26-16,-1 0 16,1 0-16</inkml:trace>
  <inkml:trace contextRef="#ctx0" brushRef="#br0" timeOffset="40948">1720 13249 0,'0'-26'16,"0"-26"-16,0 26 15,-27 26 1,27 26 0,0 26-16,0 1 0,0-1 15,0 27-15,0-1 16,0 1-16,0-1 0,27-25 16,-27 25-16,0-25 15</inkml:trace>
  <inkml:trace contextRef="#ctx0" brushRef="#br0" timeOffset="41253">1929 13537 0,'26'0'0,"-26"27"31,0-1-15,-26 0-16,0 0 15,0 0-15,0 1 16,-1-1-16,1-26 0,26 26 16,-26-26-16,52 0 31,0-26-31,1 26 16,-1-26-16,0 26 15,0 0-15,0 0 16,0 26-1,-26 0-15,27 0 0,-1 0 16</inkml:trace>
  <inkml:trace contextRef="#ctx0" brushRef="#br0" timeOffset="41819">2688 13511 0,'-26'-26'0,"0"0"16,0 0-16,0 0 0,0-1 15,-1 1-15,1 26 16,-26 26-16,26-26 16,-1 27-16,1 25 0,0-26 15,-26 0-15,52 27 16,-27-27-16,1 0 0,26 0 15,0 0-15,26 1 0,1-27 16,-1 0-16,26 0 16,-26 0-16,27-27 0,-1 1 15,1 0-15,-1-26 16,-26 25-16,26-51 31,-52 52-31,0-27 16,-26 80-1,26-1 1,26 78-16,27 185 31,-53-211-31,26 158 16,-52-53 0,-105-104-1,26-53 1,-26-79 15,131-130-31,26 105 16,1-1-16,25 0 15,79-25-15,-53 51 16,-25 27-16,52 52 16,-79 1-16</inkml:trace>
  <inkml:trace contextRef="#ctx0" brushRef="#br0" timeOffset="42428">960 14480 0,'-26'-26'15,"-26"26"-15,25 0 16,27-26-16,27 26 15,77-26 1,-25-1-16,104 1 16,-78 0-16,0 0 15,-1 26-15,-25-26 0,-27 26 16,27-27-16,-53 27 0</inkml:trace>
  <inkml:trace contextRef="#ctx0" brushRef="#br0" timeOffset="42627">1458 14297 0,'0'26'15,"0"0"17,0 0-32,0 1 0,0-1 15,0 26-15,0 1 0,0 25 16,0-26-16,0 27 0,0 0 15,0-1-15,0-26 16,0 27-16</inkml:trace>
  <inkml:trace contextRef="#ctx0" brushRef="#br0" timeOffset="42983">1851 14690 0,'-27'-27'0,"1"27"31,52 0-31,-26 27 16,27-27-16,-1 52 16,-26-26-16,26 0 0,0 27 15,-26-27-15,26 26 0,-26 1 16,0-27-16,0 0 15,0 0-15,-26 0 0,26 1 16,-26-27 0,26-27-16,0 1 15,0-26-15,26-1 0,-26 1 16,26 0-16,0-27 0,1 27 16,-1-1-16,26-51 15,-26 78-15,1-1 16,-1 27-16,0 0 0,-26 27 15</inkml:trace>
  <inkml:trace contextRef="#ctx0" brushRef="#br0" timeOffset="43171">2584 14821 0,'0'-27'16,"-26"27"-16,-1 0 0,1 0 16</inkml:trace>
  <inkml:trace contextRef="#ctx0" brushRef="#br0" timeOffset="44620">1562 15894 0,'27'-26'0,"-1"0"15,-26 0-15,26-1 16,-26 1-16,26 0 15,-26 0-15,0 0 0,0 0 16,0-1-16,0 1 16,-26 26-16,26-26 0,-26 26 15,0 0-15,-1 0 0,-25 0 16,26 26-16,-26 0 16,25 1-16,-25-1 0,26 26 15,0-26-15,-1 27 16,27-27-16,0 26 0,27-26 15,-1 1-15,0-1 0,26 0 16,1 0-16,-1 0 16,0 0-16,1 1 0,-27-27 15,0 26-15,0 0 16,-52 0-16,0 0 16,0-26-16,-27 27 15,1-27-15,0 26 0,-1-26 16,1 0-16,0 0 15,25 0-15,1-26 0,0-1 16</inkml:trace>
  <inkml:trace contextRef="#ctx0" brushRef="#br0" timeOffset="45038">1981 15868 0,'27'0'0,"-1"0"0,-52 0 47,26 26-47,-27-26 16,27 26-16,0 1 0,0-1 16,0 0-16,0 0 15,0 0-15,0 0 0,0 1 16,0-1-16,27-26 15,-27 26-15,26-26 0,0 0 16,0 0-16,0-26 0,1 0 16,-1 26-16,0-27 15,-26 1-15,26-26 0,0 26 16,-26 0-16,0-1 16,0 1-16,-26 26 31,26 26-31,-26 1 15,26 25-15,-26 0 0,26-26 16,-26 27-16,26-1 0,-27 1 16,27-1-16,0-26 15,0 0-15,27-26 0</inkml:trace>
  <inkml:trace contextRef="#ctx0" brushRef="#br0" timeOffset="45362">2741 15789 0,'0'-52'0,"0"26"15,0 0-15,-26 26 0,26-26 16,-27 26-16,1 0 16,0 0-16,0 0 0,0 26 15,0 0 1,-1 0-16,27 0 0,0 0 15,0 1-15,0-1 0,27 0 16,-1 0-16,0 0 16,0-26-16,0 27 0,0-1 15,-26 0-15,27-26 16,-27 26-16,0 0 16,-53 0-16,27-26 15,-26 27-15,-1-27 16,1 0-16,26 0 0,-27 0 15,27 0-15</inkml:trace>
  <inkml:trace contextRef="#ctx0" brushRef="#br0" timeOffset="45553">3081 15894 0,'26'0'0,"1"0"0,-1 0 16</inkml:trace>
  <inkml:trace contextRef="#ctx0" brushRef="#br0" timeOffset="46708">1458 16811 0,'0'-27'0,"-26"27"15,26-26-15,-27 26 0,1 26 32,26 1-32,0-1 0,0 26 15,-26-26-15,26 53 0,-26-27 16,26 1-16,0-1 15,-26 0-15,26-25 0,0 25 16,0-26-16,-27 0 0,27 1 16,27-54-1,-27 1-15,26 0 16,-26-26-16,26-1 16,-26-25-16,26 25 0,0-25 15,1-1-15,-1 1 0,-26 25 16,26-25-16,0 52 15,0-1-15,0 1 0,1 26 16,-1 0-16,0 53 16,0-27-16,-26 26 0,26 27 15,1-1-15,-1-25 16,26 104-16,-52-79 16,26-25-16,-26-1 0,0-26 15,27 0-15</inkml:trace>
  <inkml:trace contextRef="#ctx0" brushRef="#br0" timeOffset="46875">1615 17125 0,'-26'-52'15,"-1"25"-15,1 1 0,0 0 16,0 26-16,26-26 16,26 26-16,0 0 15,27 0 1,-27 0-16,26 0 0,27-26 15,-27-1-15,27 1 16,-27 26-16</inkml:trace>
  <inkml:trace contextRef="#ctx0" brushRef="#br0" timeOffset="47278">2165 16758 0,'0'-26'16,"0"0"-16,0 0 0,-26 0 16,26-1-1,-27 27-15,27 27 16,0-1-1,0 52 1,27-25-16,-27 25 0,26 1 16,-26-1-16,0 27 0,26-26 15,-26-1-15,0 1 16,0-27-16,0 0 0,0 1 16,0-27-16,0 0 15,0-52 1,0 0-16,0-27 15,-26 1-15,26 0 0,0-27 16,-26 1-16,26-1 0,0 1 16,0-1-16,26 27 15,-26-1-15,26 1 0,0 26 16,0-1-16,0 27 16,1 0-16,25 0 0,-26 0 15,0 27-15,1-1 0,-1 0 16,-26 0-16,0 0 15,-26 1-15,-1-1 0,1 0 16,0 0-16,0 0 0,-27-26 16,27 0-16,0 0 15</inkml:trace>
  <inkml:trace contextRef="#ctx0" brushRef="#br0" timeOffset="47746">2610 16496 0,'-26'0'47,"26"27"-47,0-1 16,26 26 0,-26-26-16,26 27 0,-26 25 15,26-25-15,0 25 16,-26 1-16,27-1 0,-27 1 15,0-1-15,0 1 0,26-27 16,-26 1-16,0-1 16,0-26-16,0 0 0,-26-26 15,-1 0 1,27-26-16,-26 0 0,26-26 16,0-1-16,0-25 0,0-1 15,0 1-15,0-1 16,26 1-16,1-1 0,-1 0 15,0 27-15,26 26 16,-25-26-16,25 52 0,-26 0 16,27 0-16,-27 0 0,0 26 15,0 26-15,0-26 16,0 0-16,-26 27 0,0-1 16,0-26-16,-26 27 0,0-27 15,0 0-15,-26 0 16,-1 1-16,1-27 0,-1 0 15,27-27-15,-26 27 16</inkml:trace>
  <inkml:trace contextRef="#ctx0" brushRef="#br0" timeOffset="48249">3526 16680 0,'27'-26'63,"25"26"-63,-26 0 15,0-27-15,27 27 0,-27 0 16</inkml:trace>
  <inkml:trace contextRef="#ctx0" brushRef="#br0" timeOffset="49137">4129 16313 0,'-27'0'0,"1"-26"16,0 26 0,0 0-1,52 0 16,26 0-15,-25 0-16,-1-26 16,26 26-16,1 0 15,-27-26-15,26 26 0,1 0 16,-27 0-16,0-27 16,0 27-16,0 0 15,-26 27 1,0-1-1,-26 0-15,0 26 16,26-25-16,-26-1 0,0 26 16,-1 0-16,27-25 0,-26 25 15,0-26-15,26 0 16,-26 27-16,26-27 0,-26 0 16,-1 0-16,27 0 15,0 1-15,-26-1 16,0 0-16,0-26 15,52 0 17,0 0-17,0 0-15,-26-26 16,27 26-16,-1 0 0,26 0 16,-26 0-16,1 0 0,25-26 15,-26 26-15,0 0 16,0 0-16,1 0 0,-1 0 15,0 0-15,-26-27 16</inkml:trace>
  <inkml:trace contextRef="#ctx0" brushRef="#br0" timeOffset="49434">4129 16601 0,'-27'26'0,"1"-26"16,0 0-16,52-26 31,0 26-31,1 0 16,25-26-16,-26 26 15,27-26-15,-1 26 0,-26 0 16,27-26-16,-27 26 15,0-27-15,0 27 0,0 0 16,0 0-16,-26-26 16,27 26-1</inkml:trace>
  <inkml:trace contextRef="#ctx0" brushRef="#br0" timeOffset="56512">4888 10238 0,'26'0'94,"-26"-26"-63,0 0-31,26 26 16,-26-26 0,0-1-16,0 1 15,-26 0 1,0 26-16,0-26 16,0 26-16,-1-26 0,-25 26 15,26-27-15,-26 27 16,25 0-16,-25 0 0,0-26 15,25 26-15,-25 0 0,26 0 16,-26 0-16,25 0 16,1 0-16,-26 0 0,26 0 15,-1 0-15,1 0 16,0 0-16,0 0 0,-27 26 16,27-26-16,0 27 0,-26-27 15,26 26-15,-1-26 16,-25 26-16,26 0 0,0 0 15,-1-26-15,27 27 16,-26-1-16,0 0 0,0 0 16,0 0-16,0 0 0,26 27 15,-27-27-15,1 0 16,26 0-16,0 1 0,-26-27 16,26 26-16,0 0 15,0 0-15,0 0 16</inkml:trace>
  <inkml:trace contextRef="#ctx0" brushRef="#br0" timeOffset="56962">3343 10343 0,'0'26'0,"26"0"31,0-26-15,1 26-1,-1 1-15,0-1 16,-26 0-16,26 0 16,-26 0-16,26 1 0,-26-1 15,0 0-15,27 26 0,-27-26 16,0 1 0,26-1-16,0-26 31,0 0-31,0 0 15,27-26-15,-27-1 16,0 27-16,26-26 16,27 0-16,-53 0 15,27 26-15,-53-26 16,26 26-16,0 0 0</inkml:trace>
  <inkml:trace contextRef="#ctx0" brushRef="#br0" timeOffset="57727">3814 11233 0,'0'-26'15,"0"0"1,0 52 15,27-26-15,-27 26-16,26-26 0,0 26 15,0 1-15,0-27 16,1 26-16,-1 0 0,26 0 16,-26 0-16,27 0 15,-27 1-15,26-27 0,-26 26 16,27 0-16,-1-26 0,1 0 16,-1 26-16,26-26 15,-25 0-15,-1 0 0,27-26 16,52 0-1,52-53 1,-131 53-16,1 0 0,-1 0 16,0 0-16,-25-1 15,25-25-15,-26 26 0,0 0 16,1-27-16,-27 27 16,26 0-16,0-27 0,-26 27 15,26-26-15,-26 26 0,0 0 16,26-1-16,-26 1 15,0 0-15,0 0 0,27 0 16,-27-1 0,0 1-1,0 52 32,-27-26-31,1 27-16</inkml:trace>
  <inkml:trace contextRef="#ctx0" brushRef="#br0" timeOffset="58096">5202 10814 0,'-26'-26'0,"0"26"15,26-26 1,26 26 0,-26-26-1,26 26-15,0-27 16,1 27-16,-1-26 0,26 26 16,-26-26-16,1 26 15,-1-26-15,26 0 0,-26 26 16,1-26-16,-1 26 0,0-27 15,0 27 1,0 0-16,0 27 31,1 25-15,-1-26-16,0 0 0,26 27 16,-25-27-16,-1 26 0,0-26 15,0 27-15,0-27 0,0 0 16,-26 0-16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7:47.615"/>
    </inkml:context>
    <inkml:brush xml:id="br0">
      <inkml:brushProperty name="width" value="0.05" units="cm"/>
      <inkml:brushProperty name="height" value="0.05" units="cm"/>
      <inkml:brushProperty name="fitToCurve" value="1"/>
    </inkml:brush>
  </inkml:definitions>
  <inkml:trace contextRef="#ctx0" brushRef="#br0">222 376 0,'0'-25'0,"24"25"16,-24-24-16,0-1 15,-24 0 17,-1 25-32,0 0 15,1 25-15,-1-25 0,0 25 16,1-25-16,-1 24 0,0 1 16,25-1-1,0 1-15,25-25 16,0 25-16,-1-25 15,26 0-15,-1 0 0,0 0 16,0 0-16,1 0 0,-1 24 16,0-24-16,-24 0 15,0 0-15,-25 25 0,-25 0 16,-24-1 0,-1-24-16,1 25 0,0 0 15,-25-25-15,0 24 0,25-24 16,-1 0-16,26 0 15</inkml:trace>
  <inkml:trace contextRef="#ctx0" brushRef="#br0" timeOffset="295">493 129 0,'0'-24'15,"0"-1"1,0 50 0,24-25-1,-24 24-15,25 1 16,-25 0-16,25-1 0,-25 1 16,24 24-16,-24 1 0,0-26 15,25 25-15,-25 1 16,0-26-16,0 26 0,25-26 15,-1-24-15,1 25 16,0-25-16,24 0 0,-24 0 16,24 0-16,-24 0 0</inkml:trace>
  <inkml:trace contextRef="#ctx0" brushRef="#br0" timeOffset="440">517 327 0,'-49'0'16,"24"0"-16,50 0 16,0-25-16,-1 25 15,26-25-15,-1 25 16</inkml:trace>
  <inkml:trace contextRef="#ctx0" brushRef="#br0" timeOffset="648">912 80 0,'-25'-25'16,"1"1"-16,24-1 15,0 0-15,74 50 32,-25 0-32,0-1 0,1 26 15,-1-1-15,25 0 0,-25 25 16,-24 0-16,0 0 15,-25 0-15,-50 25 0,1-25 16,-50 0-16</inkml:trace>
  <inkml:trace contextRef="#ctx0" brushRef="#br0" timeOffset="2472">542 277 0,'25'0'0,"-1"0"16,1 0-16,0-24 15,-1 24-15,1 0 0,0 0 16,-1 0-16,1 0 16,-50 0 46,1 0-46,-1 0-16,0 0 15,-24 0-15,24 0 0,1 24 16,-26-24-16,26 0 16,-1 0-16,0 0 0,1 25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8:00.302"/>
    </inkml:context>
    <inkml:brush xml:id="br0">
      <inkml:brushProperty name="width" value="0.05" units="cm"/>
      <inkml:brushProperty name="height" value="0.05" units="cm"/>
      <inkml:brushProperty name="fitToCurve" value="1"/>
    </inkml:brush>
  </inkml:definitions>
  <inkml:trace contextRef="#ctx0" brushRef="#br0">25 25 0,'0'24'78,"0"1"-62,25 0-1,-25-1-15,24-24 16,-24 25 0,0 0 15,0-50 78,0 0-93,0 1-1,0-1-15,0 0 16,0 1-16,0-1 16,-24 50 15,-1-1 0,25 1-31,0 0 16,0-1-16,-25-24 0,25 25 15,0 0 1,0-1 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8:10.493"/>
    </inkml:context>
    <inkml:brush xml:id="br0">
      <inkml:brushProperty name="width" value="0.05" units="cm"/>
      <inkml:brushProperty name="height" value="0.05" units="cm"/>
      <inkml:brushProperty name="fitToCurve" value="1"/>
    </inkml:brush>
  </inkml:definitions>
  <inkml:trace contextRef="#ctx0" brushRef="#br0">54 469 0,'-25'0'31,"25"25"1,0-1-17,0 1 1,0 0-16,0-1 0,25 26 16,-25-26-16,0 26 15,0-26-15,25 1 0,-25 24 16,0-24-16,0 0 0,24-1 15</inkml:trace>
  <inkml:trace contextRef="#ctx0" brushRef="#br0" timeOffset="569">29 469 0,'0'-25'0,"-24"1"15,24-1-15,0 0 16,24 1-16,1-1 16,0 25-16,-1-25 15,26 1-15,-26 24 0,26 0 16,-26 0-16,26 0 15,-1 0-15,-24 24 0,-1 1 16,1 0-16,0-1 0,-25 1 16,0 0-16,0-1 15,0 1-15,-25 0 0,0-1 16,1 1-16,-1 0 16,-24-1-16,24-24 0,0 25 15,1-25-15,-1 25 0,0-25 16,1 0-16,-1 0 15,25-25 1,25 25 0,-1-25-16,26 25 0,-26 0 15,26 0-15,-1 0 0,0 0 16,1 25-16,-1-25 16,0 25-16,-24-1 0,0 1 15,-1 0-15,-24-1 16,-24 1-16,-1 0 15,0-1-15,1-24 0,-26 25 16,1-25-16,0 0 16,-1 0-16,1 0 0,24 0 15,-24 0-15,24-25 16,1 1-16,-1 24 0</inkml:trace>
  <inkml:trace contextRef="#ctx0" brushRef="#br0" timeOffset="1057">893 321 0,'24'-25'16,"-24"1"-16,0-1 16,0 0-1,0 1 1,-24 24-16,-1 0 0,0 0 16,1 24-1,-26-24-15,26 25 0,-1 0 16,0-1-16,1 1 0,-1 0 15,25-1-15,0 1 16,0 0-16,25-25 0,-1 24 16,26 1-16,-26 0 15,26-25-15,-1 24 0,0-24 16,-24 0-16,24 25 16,-24-25-16,-1 25 0,-24-1 15,0 1-15,-24 0 16,-1-1-16,0 1 15,-24 0-15,25-25 0,-26 24 16,1-24-16,0 25 16,24-25-16,0 0 0,1-25 15,-1 25-15,25-24 0</inkml:trace>
  <inkml:trace contextRef="#ctx0" brushRef="#br0" timeOffset="1349">1164 272 0,'0'-25'0,"24"25"16,-24 25 15,25-1-31,-25 1 16,0 0-16,25-1 0,-25 1 15,0 0-15,24 24 16,-24-24-16,0-1 0,0 1 16,0 0-16,0-1 0,0 1 15</inkml:trace>
  <inkml:trace contextRef="#ctx0" brushRef="#br0" timeOffset="1640">1262 247 0,'0'-25'0,"-24"1"0,-1-26 16,25 26-16,0-1 0,0 1 15,0-1-15,25 25 16,-1-25-16,1 1 0,24 24 16,1 0-16,24 0 0,-25 0 15,25 0-15,-25 24 16,1 1-16,-26 0 0,1-1 16,-25 1-16,0-1 15,-25 1-15,1 0 0,-26 24 16,-24-24-16,25-1 0,-25-24 15,25 25-15,-25-25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8:14.629"/>
    </inkml:context>
    <inkml:brush xml:id="br0">
      <inkml:brushProperty name="width" value="0.05" units="cm"/>
      <inkml:brushProperty name="height" value="0.05" units="cm"/>
      <inkml:brushProperty name="fitToCurve" value="1"/>
    </inkml:brush>
  </inkml:definitions>
  <inkml:trace contextRef="#ctx0" brushRef="#br0">123 74 0,'-25'-25'0,"1"25"16,-26-24-16,26 24 15,24-25-15,24 25 16,50 0 0,0 0-16,0 25 15,0-25-15,25 0 16,-25 24-16,25-24 0,-25 0 15,-25 0-15,0 0 16</inkml:trace>
  <inkml:trace contextRef="#ctx0" brushRef="#br0" timeOffset="178">444 49 0,'-50'0'0,"26"0"0,-1 0 15,0 25 1,25 0-16,25-1 15,-25 1-15,25 24 16,-25 1-16,0-1 0,24 0 16,-24 0-16,0 1 0,25-1 15,-25 0-15,0-24 16,0 24-16</inkml:trace>
  <inkml:trace contextRef="#ctx0" brushRef="#br0" timeOffset="747">789 296 0,'0'24'31,"0"1"-16,0 0-15,0-1 16,25 1-16,-25 0 0,24-1 16,-24 1-16,25 0 15,-25-1-15,25 1 16,-25 0-16,-25-25 31,25-25-15,0 0-1,-25-24-15,25 24 0,0-24 16,0 0-16,25-1 16,-25 1-16,25-25 0,-1 25 15,1 24-15,0 1 0,-1-1 16,26 0-16,-26 25 16,1 25-16,0 0 0,-1-1 15,-24 1-15,25 24 16,-25-24-16,-25 24 0,1-24 15,-1 24-15,0-24 0,1-25 16,-26 24-16,26 1 16,-1-25-16,-24 0 0,24 0 15,0-25 1,25 1-16,25 24 16,0-25-16,-1 25 15,75 25-15,-50-1 16,1 1-16,-1 24 15,0-24-15,0 24 0</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8:21.611"/>
    </inkml:context>
    <inkml:brush xml:id="br0">
      <inkml:brushProperty name="width" value="0.05" units="cm"/>
      <inkml:brushProperty name="height" value="0.05" units="cm"/>
      <inkml:brushProperty name="fitToCurve" value="1"/>
    </inkml:brush>
  </inkml:definitions>
  <inkml:trace contextRef="#ctx0" brushRef="#br0">0 571 0,'0'24'47,"25"-24"0,-1 0-31,50 0-16,0-24 0,50 24 15,-1 0-15,50 0 16,24-25-16,25 25 0,24 0 16,1 0-16,24-25 0,-24 25 15,24 0-15,-24 0 16,-1 0-16,-24-24 0,0 24 16,-24 0-16,-1-25 15,-25 25-15,1 0 0,-25-25 16,0 25-16,-49-24 0,24 24 15,-49 0-15,-25-25 16,1 25-16,-26 0 0,1 0 16,-50-25-1,1 25-15,-1 0 0,0 0 16,1-24-16,-1 24 16,0 0-1</inkml:trace>
  <inkml:trace contextRef="#ctx0" brushRef="#br0" timeOffset="325">4094 78 0,'-25'0'0,"0"-25"0,1 25 16,24-25-16,-25 25 15,25-24-15,-25 24 16,50 0 15,-25 24-31,25-24 16,24 25-16,-24 0 15,24-1-15,0 26 0,1-26 16,-1 26-16,0-26 16,-24 26-16,0-1 0,-25 0 15,-25-24-15,-24 24 0,-50 0 16,-24 1-16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8:13.811"/>
    </inkml:context>
    <inkml:brush xml:id="br0">
      <inkml:brushProperty name="width" value="0.05" units="cm"/>
      <inkml:brushProperty name="height" value="0.05" units="cm"/>
      <inkml:brushProperty name="fitToCurve" value="1"/>
    </inkml:brush>
  </inkml:definitions>
  <inkml:trace contextRef="#ctx0" brushRef="#br0">197 49 0,'0'-24'0,"-24"24"16,24-25-1,-25 25 1,50 0 31,-25 25-31,24-25-16,26 0 0,-1 0 15,25 24-15,0-24 0,25 25 16,24-25-16,0 0 15,25 0-15,25 25 0,-1-25 16,198 24 0,-148-24-16,272 25 15,73 0 1,-247-1-16,1 1 0,-25 0 16,0-1-16,0 1 0,-50 0 15,-48-1-15,-1 1 16,-74-25-16,0 25 0,-73-25 15,-1 24-15,-24-24 0,-50 0 32,-24 0-32,24 0 0,-24 0 15,24 0-15,-24-24 16,24 24-16,0 0 0</inkml:trace>
  <inkml:trace contextRef="#ctx0" brushRef="#br0" timeOffset="327">4735 173 0,'-25'0'15,"1"0"-15,-1 0 0,25-25 16,25 25 15,-1 0-31,1 0 16,0 0-16,24 25 0,-24-25 15,-1 24-15,1 1 16,0 0-16,-1 24 0,1-24 16,-25 24-16,0-24 15,0 24-15,0-24 0,-25 24 16,-24-24-16,0-1 0,-1 1 15,-24 0-15,0-1 16,0 1-16</inkml:trace>
  <inkml:trace contextRef="#ctx0" brushRef="#br0" timeOffset="5134">1159 1159 0,'0'-25'0,"25"25"47,24 0-31,-24 0-16,-1 25 16,1-25-16,24 0 0,-24 0 15,0 25-15,-1-25 16,1 24-1,-25-48 17,0-1-1,-25 25-31,25-25 16,0 1-16,-24 24 15,24-25-15,0 0 16,0 1-16,0-1 15,24 0-15,1 1 16,0-1 0,-1 25-16,1 0 15,-25-25-15,25 25 16,-1 0-16,1 0 16,-25 25-16,25-25 0,-25 25 15,24-25-15,-24 24 16,25-24-16,-25 25 0,25 0 15,-25-1 1,0 1 0,0 0-1,-25-25-15,25 24 16,25-24 78,-1 0-79,1 0 1,0 0-16,-1 0 0,1 25 16,0-25-16,-1 0 15,1 0-15,0 25 31,-1-25-15,1-25 15,0 25-15,-25 25 31,24-50 31,-24 0-62,0 1-1,0-1 1,25 0-1,-25 1-15,0-1 16,25 25-16,-25-25 16,24 25-16,1 0 15,0 0 1,-1 0 0,1 0-1,-25 25-15,25-25 16,-25 25-16,24-25 0,1 24 15,-25 1 1,25-25-16,-25 25 16,0-1-1,0 1 1,-25-25-16,25 25 16,-25-25-16,25-25 62,25 25-62,0 0 31,-1 25-15,1-25 0,0 24-1,-1-24 1,1 0-16,0 0 15,-25 25-15,24-25 16,1 0 0,-1 0-16,1 0 15,0 0 1,-1 0 0,1 0-1,0 0-15,-1 0 16,-24 25-16,25-25 15,0 0 1,-1 0-16,1 0 16,0 0-1,-1 0 1,-24-25 125,0 0-126,0 1 1,0-1-1,0 0-15,0 1 16,0-1 0,25 0-16,-25 1 15,0-1 1,0 0 0,0 1-16,0-1 15,0 0 16,-25 25-15,25-24 47,-24 24-32,-1 0 0,0-25-15,1 25-1,-1 0 1,25-25 0,-25 25-1,1 0 1,24-24-16,-25 24 31,0 0 0,25-25-15,-24 25 0,-1 0 15,25-24-31,-25 24 31,1 0-15,24-25-1,-25 25-15,25-25 47,-24 25-47,24-24 16,0-1 15,0 0-15,24 25-16,-24-24 15,0-1-15,25 25 16,-25-25-16,0 1 16,0-1-16,0 0 15,0 1-15,-25-1 16,25 0-1,0 1 1,0-1 0,-24 25-1,24-25 1,0 1 0,-25 24-1,25-25-15,0 0 31,-25 25-31,1 0 32,-1 0-17,0 0-15,25-24 16,-24 24-16,-1 0 0,0 0 16,1 0-16,-1 0 0,-24 0 15,24 0-15,0 0 16,-24 0-16,24 0 15,-24 0-15,24-25 0,-24 25 16,24 0-16,-24 0 0,0 0 16,24 0-16,0 0 15,-24-25-15,24 25 0,1 0 16,-1 0-16,0 0 16,1 0-16,-1 0 15,0 0-15,1 0 16,-1 0-16,0 0 15,1 0-15,-1 0 16,0 0-16,1 25 16,-1-25-16,0 0 15,1 0 1,-1 0 31,25 25 0,0-1-32,0 1-15,0 0 16,0-1-16,0 1 0,0 0 16,-25-1-16,25 1 15,0 0-15,-24 24 0,24-24 16,0 24-16,0-24 15,-25 24-15,25-24 16,0-1-16,0 26 0,0-26 0,0 1 16,0-1-16,0 1 15,25 0-15,-25-1 0,0 1 16,0 0-16,0-1 16,0 1-16,0 0 0,-25-1 15,25 1-15,0 0 16,0-1-1,0 1 17,0-50-1,25 1-15</inkml:trace>
  <inkml:trace contextRef="#ctx0" brushRef="#br0" timeOffset="5647">1504 1060 0,'0'-24'0,"-24"24"47,-1 24-47,25 1 15,-25 0 1,25-1-16,-24-24 16,24 25-16,0 0 15,24-25-15,1 24 16,0-24-16,-1 0 16,1 0-16,0-24 15,-1 24-15,1 0 0,-25-25 16,25 25-16,-25-25 15,0 1-15,0-1 16,-25 0-16,0 25 16,1 0-1,-1 0-15,0 0 0,1 0 16,-1 25 0,25 0-16</inkml:trace>
  <inkml:trace contextRef="#ctx0" brushRef="#br0" timeOffset="6109">2195 1233 0,'0'-25'15,"0"1"1,0-1 15,-25 25-15,1 25-1,-1-1-15,25 1 16,-25 0-16,1-25 16,-1 24-16,25 1 0,0 0 15,0-1 1,25-24-16,-1 0 16,1 0-16,24 0 0,-24 0 15,24-24-15,-24 24 16,24-25-16,-24 0 0,0 25 15,-25-24-15,0-1 16,-25 0-16,0 25 16,1 0-16,-26 0 0,26 0 15,-26 0-15</inkml:trace>
  <inkml:trace contextRef="#ctx0" brushRef="#br0" timeOffset="15167">2343 2343 0,'0'-25'0,"0"0"15,0 1-15,-25-1 16,25 0 0,0 1-16,-24 24 0,24-25 15,-25 0-15,0 25 16,1 0-16,-1 0 15,0 25-15,-24 0 0,0-1 16,-25 1-16,24 24 16,1 1-16,0-1 0,24 0 15,-24 1-15,49-1 16,-25 0-16,25 1 16,25-1-16,-25-24 0,49-1 0,-24 1 15,24 0-15,25-1 0,-25-24 16,25 0-16,-24 0 15,24-24-15,0 24 0,-25-25 16,0 0-16,-24-24 16,0 24-16,-1 1 0,1-26 15,-25 1-15,0 0 0,0-1 16,0 26-16,-25-26 16,25 1-16,-24 24 0,-1-24 15,25 24-15,-25 25 16,25-24-16</inkml:trace>
  <inkml:trace contextRef="#ctx0" brushRef="#br0" timeOffset="15872">1948 2811 0,'-24'0'0,"24"-24"0,-25 24 15,0 0 1,25 24-1,-24-24 1,24 25-16,-25 0 0,0 24 16,1-24-16,-26 24 0,26 0 15,-1-24-15,0 24 16,1 1-16,-1-26 0,0 1 16,1 24-16,-1-24 15,25 0-15,0-1 0,-25-24 16,25 25-16,0-1 15,25-24 1,0 0 0,-1 0-16,1 0 15,24 0-15,-24 0 0,24 0 16,1 0-16,-26 0 0,50 0 16,-24 0-16,-1 0 15,0 25-15,1-25 0,-1 0 16,0 0-16,1 25 15,-1-25-15,0 0 0,-24 0 16,0 0-16,-1 0 16,1 0-16,0 0 0,-1-25 15,-24 0-15,25 25 16,-25-24-16,0-1 0,0-24 16,0 24-16,0-24 0,0 24 15,-25-24-15,1 0 16,-1-1-16,0 1 0,-24-50 15,-25 1 1,49 73 0,1 25-1,24 25 1</inkml:trace>
  <inkml:trace contextRef="#ctx0" brushRef="#br0" timeOffset="17270">1282 3773 0,'-24'0'16</inkml:trace>
  <inkml:trace contextRef="#ctx0" brushRef="#br0" timeOffset="18124">1307 3674 0,'-25'-24'0,"25"-1"15,-24 25 1,24 25 0,0-1-1,0 1-15,0 0 16,-25 24-16,25 0 15,0-24-15,0 24 0,-25 1 16,25-26-16,0 26 16,0-26-16,0 1 0,0 0 15,0-1-15</inkml:trace>
  <inkml:trace contextRef="#ctx0" brushRef="#br0" timeOffset="18299">1258 3798 0,'0'-50'0,"0"1"16,0 0-16,0 24 0,0-24 15,0 24-15,24 0 16,1 1-16,0 24 0,-1-25 16,1 25-16,24 0 0,1 0 15,-26 0-15,26 0 16,-26 25-16,1-25 0</inkml:trace>
  <inkml:trace contextRef="#ctx0" brushRef="#br0" timeOffset="18466">1381 3748 0,'-49'0'0,"24"25"16,0-25-16,50 0 31,0 0-16,49 0-15,0-25 16,-25 25-16,25 0 0,-25-24 16,25 24-16</inkml:trace>
  <inkml:trace contextRef="#ctx0" brushRef="#br0" timeOffset="18646">1874 3724 0,'-24'0'31,"-1"0"-31,0 0 16,1 24-1,24 1 1,0 0 0,0-1-16,0 1 15,0 0-15,0-1 0,0 1 16,0 0-16,0-1 0,0 1 16,-25-25-16</inkml:trace>
  <inkml:trace contextRef="#ctx0" brushRef="#br0" timeOffset="18827">1874 3576 0,'0'-50'16,"0"26"0,-24 24-16,-1 0 15,25 24-15,-25 1 16,25 0-1,0-1-15,0 1 0,0 0 16</inkml:trace>
  <inkml:trace contextRef="#ctx0" brushRef="#br0" timeOffset="19524">1998 3699 0,'24'0'16,"1"0"-16,-25-25 15,-25 25 16,1 25-31,-1 0 16,25-1-16,-25 1 16,-49 74-1,74-75-15,0 50 16,25-74-16,0 25 16,49 0-16,-50-25 15,26 0-15,-1-25 16,-24 25-16,24-25 0,-24 1 15,-1-1-15,-24 0 16,0 1-16,0-26 0,-24 26 16,-1-1-16,0 0 0,1 1 15,-1-1-15,-24 25 16,24 0-16,0 0 16,1 0-16,48 25 31,1-25-31,0 0 15,-1 0-15,1-25 16,0 25-16,-1 0 0,26-25 16,-26 25-16,1 0 0,0 0 15,-1 0-15,1 0 16,0 25-16,-1 0 16,-24 24-16,25-24 15,-25-1-15,0 1 0,0 24 16,0-24-16,0 0 0,0-1 15,-25-24 1,1 0 0,-1-24-1,25-1-15,0 0 16,0 1-16,25-1 0,-25-24 16,24 24-16,1 0 15,0 1-15,24-1 0,-25 0 16,1 25-16,0 0 15,-1 25-15,-24 0 16,0-1-16,25 1 16,-25 0-16,0-1 15,0 1-15,0 0 0,0-1 16,-25 1 0</inkml:trace>
  <inkml:trace contextRef="#ctx0" brushRef="#br0" timeOffset="19698">2663 3378 0,'0'-24'0,"-24"-1"0,-1 25 15,0 0 1,1 0-16,-1 25 15</inkml:trace>
  <inkml:trace contextRef="#ctx0" brushRef="#br0" timeOffset="20259">3009 3526 0,'24'-24'15,"-24"-1"1,25 0-16,-25 1 0,0-1 16,0 0-16,0 1 15,0-1-15,0 1 16,-25 24-16,-24 0 0,24 0 15,-24 0-15,24 24 16,-24 1-16,24-1 0,-24 1 16,24 0-16,25 24 15,0 0-15,25-24 0,0 24 16,24 1-16,0-26 0,-24 26 16,24-26-16,1 1 15,-26 0-15,1-1 0,0 1 16,-50 0-1,0-1-15,1-24 0,-26 25 16,-24 0-16,25-1 0,0-24 16,-1 25-16,-24-25 31,74-25-31,25 1 16</inkml:trace>
  <inkml:trace contextRef="#ctx0" brushRef="#br0" timeOffset="20634">3132 3724 0,'-25'0'15,"1"0"1,48 24 31,1-24-32,0 0-15,-1 25 0,1-25 16,0 0-16,-1 0 16,1 0-16,0-25 0,-1 25 15,-24-24-15,25-1 16,-25 0-16,0 1 16,0-1-16,-25 0 0,25 1 15,-24 24-15,-1 0 16,0 0-16,1 0 0,-26 0 15,26 24-15,-1 1 16,0 24-16,1-24 0,-1 24 16,25-24-16,-25 24 0,25 1 15,25-26-15,0 1 16,-1 0-16,1-1 0,24-24 16</inkml:trace>
  <inkml:trace contextRef="#ctx0" brushRef="#br0" timeOffset="21136">3650 3699 0,'0'-25'16,"0"1"-1,-25-1-15,25 0 16,-24 1-16,-1-1 16,0 25-16,1 0 15,-1 25-15,-24-1 0,24 1 16,0 24-16,-24 1 15,24-1-15,1 0 0,24 1 16,0-1-16,0 0 16,0 1-16,24-26 0,1 1 15,24-25-15,-24 0 0,24 0 16,1 0-16,-1-25 16,0 1-16</inkml:trace>
  <inkml:trace contextRef="#ctx0" brushRef="#br0" timeOffset="21310">3798 3625 0</inkml:trace>
  <inkml:trace contextRef="#ctx0" brushRef="#br0" timeOffset="21743">3798 3650 0,'0'-25'0,"-25"25"62,25 25-46,-25-1-16,1 1 0,24 0 0,-25 24 15,25 0-15,-24-24 16,24 24-16,0-24 0,0 24 16,24-24-16,1 0 15,-1-25-15,1 24 0,0-24 16,24 0-16,-24 0 0,-1-24 16,26-1-16,-26 25 15,1-49-15,-25 24 0,25-24 16,-25 24-16,0-24 15,0-1-15,0 1 0,0 0 16,-25-1 0,25 26-16,-25 24 15</inkml:trace>
  <inkml:trace contextRef="#ctx0" brushRef="#br0" timeOffset="22175">4094 3674 0,'-25'-24'0,"25"-1"15,-25 25-15,25-25 16,25 25 15,0 0-15,-25 25-16,24 0 0,1-1 15,-25 1-15,25 0 16,-25 24-16,24-24 0,-24-1 16,0 1-16,0 0 15,-24-25 1,24-25 0,0 0-1,0 1-15,0-26 16,24 26-16,1-26 0,0 26 15,-1-26-15,1 26 0,0-1 16,-1 0-16,1 25 16,0 0-16,-25 25 15,0 0-15,0-1 16,0 26-16,0-26 0,0 26 16,0-26-16,0 26 15,0-26-15,0 1 0,0 0 16,0-1-16</inkml:trace>
  <inkml:trace contextRef="#ctx0" brushRef="#br0" timeOffset="22340">4414 3403 0,'-24'-25'0,"24"1"16,-25-1-16,0 1 15,25-1 17</inkml:trace>
  <inkml:trace contextRef="#ctx0" brushRef="#br0" timeOffset="22558">4636 3206 0,'0'25'0,"25"-1"16,-25 1 15,25 0-31,-25 24 0,0-25 16,0 26-16,0-26 16,0 26-16,0-1 0,0 0 15,-25 1-15,0-1 0,1 0 16,24 1-16,-25-1 15,0-24-15</inkml:trace>
  <inkml:trace contextRef="#ctx0" brushRef="#br0" timeOffset="23276">4612 3650 0,'-25'-25'16,"0"25"-16,1 0 0,-1 0 15,0 0-15,25-25 0,-24 25 16,48 0 0,1 0-1,0 0-15,24 0 0,0 0 16,1-24-16,-26 24 16,100-25-1,-100 25-15,26-25 16,-50 1-16,24 24 15,-48 0 17,-1 24-17,25 1 1,0 0-16,0-1 0,25 1 16,-25 0-16,24-1 15,1 1-15,0-25 0,-1 25 16,1-25-16,-1 0 15,1 0-15,-25-25 0,25 25 16,-1-25-16,1 1 16,-25-1-16,0 0 15,-25 25-15,1 0 16,24 25-16,-25 0 16,25-1-16,-25 1 15,25 24-15,0 1 0,0-26 16,0 26-16,0-1 15,0 0-15,0 1 0,0-26 16,0 1-16,0 0 0,0-1 16,-24 1-16,-1 0 15,1-1-15,-26 1 0,26 0 16,-26-25-16,26 24 0,-26 1 16,26 0-16,-1-25 15,0 0-15,25-25 16,0 0-1,0 1-15,0-26 0,25 1 16,-25 24-16,25-24 0,123-124 31,-124 149-31,26-1 16,-26 0-16,25 25 16,-24 0-16,0 0 0,-1 0 15</inkml:trace>
  <inkml:trace contextRef="#ctx0" brushRef="#br0" timeOffset="23674">5721 3576 0,'0'-25'16,"0"1"-16,0-1 15,0 0-15,-24 25 32,-1 25-32,0 0 15,1-1-15,-1 26 16,-24-1-16,24 25 0,0-25 16,1 25-16,-1-24 0,25 24 15,0-25-15,25 0 16,-1-24-16,26 24 0</inkml:trace>
  <inkml:trace contextRef="#ctx0" brushRef="#br0" timeOffset="24977">6116 3724 0,'-25'0'0,"25"-25"16,-24 25-16,24-24 16,-25 24 31,0 24-47,1 1 15,-1 0-15,-24-1 0,24 1 16,0 0-16,1-1 15,-1 26-15,0-26 0,25 1 16,0 0-16,0-1 0,25 1 16,0 0-16,24-25 15,0 0-15,-24 0 0,24 0 16,1 0-16,-1 0 16,0-25-16,-24 0 0,24 1 15,-24-1-15,-1 0 16,1 1-16,-25-1 0,25 0 15,-25 1 1,0-1-16,-25 25 31,0 0-31,25 25 0,-24-25 16,-1 24-16,1 1 16,24 0-16,0-1 0,-25 1 15,25 24-15,25-24 16,-25 0-16,24-25 0,25 24 15,-24-24-15,0 25 0,24-25 16,-24 0-16,24-25 16,-24 1-16,24 24 0,25-74 31,-49 24-31,-25 26 0,0-1 16,0-24-16,-25 24 0,0 0 15,1 1-15,-1-1 16,0 25-16,1-25 0,-1 25 15,0 0-15,1 25 0,-1-25 16,0 25-16,25-1 16,0 1-16,0 0 0,0-1 15,0 1-15,0 0 16,25-25-16,0 24 0,-1-24 16,1 0-1,0 0-15,-1 0 16,-24-24-16,25-1 0,0 25 15,-1-25-15,-24 1 16,25-1-16,0 0 0,-1 1 16,1 24-1,-25-25-15,25 25 0,-1 0 16,-24 25 0,0-1-16,0 1 15,0 0-15,0-1 16,0 1-16,0 0 0,0-1 15,25-24 1,-25 25-16,25-25 16,-1-25-1,1 25 1,-25-24-16,25 24 0,-1-25 16,-24 0-16,25 25 15,0-24-15,-1 24 16,1 0-1,-25 24 1,25-24 0,-1 25-16,1-25 15,0 0-15,-1 0 0,1 0 16,0 0-16,-1 0 16,1-25-16,0 25 0,-1-24 15,1 24-15,-25-25 16,25 0-16,-25 1 15,0-1-15,0 0 0,0 1 16,-25 24 0,0 24-1,25 1 1,0 0-16,25-1 16,-25 1-16,25 24 0,-1-24 15,1 0-15,-25-1 16,25 1-16,-25 0 15,-25-1-15,0-24 0,1 25 16,-26-25-16,1 0 16,0 0-16,-1 0 0,1 0 15</inkml:trace>
  <inkml:trace contextRef="#ctx0" brushRef="#br0" timeOffset="25151">7595 3551 0,'50'0'16,"-26"0"-16,1 25 0,0 0 15,-1-1-15,-24 1 0,0 24 16,0 1-16,0-26 0,-24 26 16,-26-1-16,-24-24 15,1 24-15</inkml:trace>
  <inkml:trace contextRef="#ctx0" brushRef="#br0" timeOffset="27586">1554 2836 0,'24'0'31,"-48"0"-16,-1 0 1,0 0-16,-24 0 16,0 0-16,-1 0 0,1 0 15,0 0-15,-25 25 0,0-25 16,0 0-16,0 0 16,25 25-16,-25-25 0,24 0 15,-24 0-15,50 0 16,-26 0-16,26 0 0,48 0 47,1 0-47,0 0 15,-1 0-15,1-25 16,-50 25 31,25-25 93,-24 25-124,24-24 0,0-1-1,0 0 1,0 1-16,0-26 16,0-24-16,0 25 15,0 0-15,0-25 0,0 24 16,0-24-16,0-24 15,0 24-15,0 0 0,0 0 16,0 0-16,24 0 0,-24 25 16,25-1-16,-25 1 15,0 0-15,0 24 0,25 25 16,-25-25-16,0 1 16,-25 24 187,0 0-203,1-25 15,-1 25-15,0 0 0,-24 0 16,0 0-16,-1 0 16,1 0-16,0-25 0,-1 25 15,1 0-15,24 0 16,-24 0-16,24 0 0,1 0 15,-1 0-15</inkml:trace>
  <inkml:trace contextRef="#ctx0" brushRef="#br0" timeOffset="27933">296 1381 0,'25'-24'16,"-25"-1"-16,24 25 15,-24-25 1,25 25-16,-50 0 31,1 25-31,24 0 0,-25-1 16,0 1-16,-24 0 15,24-1-15,-24 1 0,24 0 16,1-1-16,-26 1 16,26-25-16,-1 25 15,50-25 1,-1 0 0,1 0-1,24 24-15,-24 26 0,24-26 16,1 50-16,-26-24 15,26 24-15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7:13.946"/>
    </inkml:context>
    <inkml:brush xml:id="br0">
      <inkml:brushProperty name="width" value="0.05" units="cm"/>
      <inkml:brushProperty name="height" value="0.05" units="cm"/>
      <inkml:brushProperty name="fitToCurve" value="1"/>
    </inkml:brush>
  </inkml:definitions>
  <inkml:trace contextRef="#ctx0" brushRef="#br0">8 530 0,'0'-26'16,"0"0"-1,0 52 17,0 0-32,26 0 15,-26 27-15,27-27 16,-1 26-16,-26 1 0,26-1 16,0 27-1,0 25 1,-26-77-16,0-1 0,0-52 15,0-1 1,0 1 0,-26 0-16,26-26 0,-26-1 0,0-25 15,0 25-15,-1-25 16,27-1-16,-26 1 0,26-79 16,0 104-1,26-25-15,1 25 0,25 27 16,-26-26-16,26 26 0,27 26 15,-27 0-15,1 0 16,25 26-16,-25 0 16,-53 0-16,26 26 0,-26 1 15,0-27-15,-26 26 16,0 1-16,-27-1 0,27 1 16,-26-27-16,25 26 15,-25-26-15,26-26 0,0 26 16,-1 1-16,54-27 31,-1 0-31,26-27 16,1 27-16,25 0 15,1 0-15,-27 27 0,27-1 16,-1 0-16,-52 0 0,27 27 16,-27-27-16,-26 26 15,0 0-15,0 1 0,-26-27 16,0 26-16,-27-25 15,-25-1-15,25 0 0,-25-26 16,-1 26-16,27-26 0,-1 0 16,1-26-16,26 0 15,0 0-15,26-1 0,0 1 16,0 0-16,26 0 0,26-27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7:14.350"/>
    </inkml:context>
    <inkml:brush xml:id="br0">
      <inkml:brushProperty name="width" value="0.05" units="cm"/>
      <inkml:brushProperty name="height" value="0.05" units="cm"/>
      <inkml:brushProperty name="fitToCurve" value="1"/>
    </inkml:brush>
  </inkml:definitions>
  <inkml:trace contextRef="#ctx0" brushRef="#br0">0 183 0,'0'-26'16,"0"-1"-1,0 54 32,0-1-47,0 0 16,26 0-16,-26 27 0,26-27 15,0 26-15,-26 0 16,26-25-16,27-1 0,-27 0 16,0 0-16,27-26 0,-27 0 15,26 0-15,-26-26 16,0 0-16,1 0 0,-1-1 15,-26-25-15,0 0 0,0-1 16,0 1-16,0 0 16,-26 25-16,-1-25 0,27 26 15,-26 0-15,26 0 16,-26 26-16,26 26 16,0 0-16,26 0 15,0 0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7:14.577"/>
    </inkml:context>
    <inkml:brush xml:id="br0">
      <inkml:brushProperty name="width" value="0.05" units="cm"/>
      <inkml:brushProperty name="height" value="0.05" units="cm"/>
      <inkml:brushProperty name="fitToCurve" value="1"/>
    </inkml:brush>
  </inkml:definitions>
  <inkml:trace contextRef="#ctx0" brushRef="#br0">24 26 0,'0'-26'15,"-26"26"-15,26 26 47,26 0-47,-26 0 16,27 0-16,-1 27 15,-26-27-15,26 26 0,-26-25 16,0 25-16,0-26 16,0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7:14.740"/>
    </inkml:context>
    <inkml:brush xml:id="br0">
      <inkml:brushProperty name="width" value="0.05" units="cm"/>
      <inkml:brushProperty name="height" value="0.05" units="cm"/>
      <inkml:brushProperty name="fitToCurve" value="1"/>
    </inkml:brush>
  </inkml:definitions>
  <inkml:trace contextRef="#ctx0" brushRef="#br0">26 113 0,'-26'-26'0,"26"-1"16,0 1-16,0 0 16,0 52 30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7:15.022"/>
    </inkml:context>
    <inkml:brush xml:id="br0">
      <inkml:brushProperty name="width" value="0.05" units="cm"/>
      <inkml:brushProperty name="height" value="0.05" units="cm"/>
      <inkml:brushProperty name="fitToCurve" value="1"/>
    </inkml:brush>
  </inkml:definitions>
  <inkml:trace contextRef="#ctx0" brushRef="#br0">0 26 0,'0'-26'16,"27"26"0,-1 26-1,0 27 1,-26-27 0,26 26-16,0 1 0,1-1 15,-27 0-15,26 1 16,0-1-16,-26 0 0,26 1 15,-26-1-15,26-26 16,-26 27-16,26-27 0,-26 0 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7:39.942"/>
    </inkml:context>
    <inkml:brush xml:id="br0">
      <inkml:brushProperty name="width" value="0.05" units="cm"/>
      <inkml:brushProperty name="height" value="0.05" units="cm"/>
      <inkml:brushProperty name="fitToCurve" value="1"/>
    </inkml:brush>
  </inkml:definitions>
  <inkml:trace contextRef="#ctx0" brushRef="#br0">370 666 0,'-24'0'16,"-1"0"77,1 0-61,24-25 61,0 1-61,0-1-1,-25 25-16,0 0-15,25-25 16,-24 25-16,-1 0 16,0 0-16,1 0 15,-1 0-15,0 0 16,1 25 0,-1 0-1,25-1 1,-25 1-16,25 0 0,0-1 15,0 1-15,-24 0 0,24-1 16,0 1-16,0 0 16,0-1-16,24-24 15,-24 25-15,25-25 16,0 0 0,-1 0-1,1 0-15,-25-25 16,25 1-16,-1-1 0,1 0 15,-25-24-15,25 0 0,-1-1 16,1 1-16,-25-25 16,0 0-16,25 25 0,-25-25 15,0 25-15,0-25 16,0 24-16,0 26 0,-25-26 16,25 26-16,0-1 15,0 0-15,-25 25 0,25 25 31,0 24-31,-24-24 16,24 24-16,0 1 0,0-1 16,0 25-16,0-25 15,24 25-15,-24-25 0,25 25 16,-25-24-16,25-1 0,-25 0 16,24 1-16,1-26 15,-25 26-15,24-26 0,1 1 16,0 0-16,-1-1 15,1-24-15,0 0 16,-1 0-16,1 0 16,0 0-1,-1-24-15,1-1 16,-25 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7:46.070"/>
    </inkml:context>
    <inkml:brush xml:id="br0">
      <inkml:brushProperty name="width" value="0.05" units="cm"/>
      <inkml:brushProperty name="height" value="0.05" units="cm"/>
      <inkml:brushProperty name="fitToCurve" value="1"/>
    </inkml:brush>
  </inkml:definitions>
  <inkml:trace contextRef="#ctx0" brushRef="#br0">79 74 0,'0'-25'31,"0"0"0,0 1-15,-25 24 15,25 24 0,-24 26-31,24-26 16,-25 25-16,25 1 0,0 122 16,25-122-1,-1-1-15,-24 0 0,25 1 16,-1-26-16,26 1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03:37:46.780"/>
    </inkml:context>
    <inkml:brush xml:id="br0">
      <inkml:brushProperty name="width" value="0.05" units="cm"/>
      <inkml:brushProperty name="height" value="0.05" units="cm"/>
      <inkml:brushProperty name="fitToCurve" value="1"/>
    </inkml:brush>
  </inkml:definitions>
  <inkml:trace contextRef="#ctx0" brushRef="#br0">74 301 0,'0'-25'16,"0"1"0,0-1 15,-25 25-15,25 25-1,-25-1 1,25 1-16,-24 0 15,24-1-15,0 1 16,0 0-16,0-1 0,0 1 16,24-25-16,-24 25 15,25-25 1,-25-25-16,25 25 16,-1-25-16,-24 1 15,25-1-15,-25 0 0,25-24 16,-25 24-16,0-24 0,0 24 15,0-24-15,-25 0 16,25 24-16,0 1 0,-25-1 16,25 0-16,0 50 31,25 0-15,-25-1-16,0 26 15,25-26-15,-25 25 0,0-24 16,24 24-16,-24-24 15,25 24-15,-25-24 0,0 24 16,25-24-16,-25 0 0,0-1 16,0 1-16</inkml:trace>
  <inkml:trace contextRef="#ctx0" brushRef="#br0" timeOffset="268">394 178 0,'0'24'47,"0"1"-32,0 0-15,0-1 16,25 1-16,-25 0 0,0-1 15,25 26-15,-25-26 0,24 1 16,-24 0-16,0-1 16,25 1-16</inkml:trace>
  <inkml:trace contextRef="#ctx0" brushRef="#br0" timeOffset="397">345 30 0,'0'25'15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5068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hyperlink" Target="https://www.pngall.com/blocked-png" TargetMode="External"/><Relationship Id="rId3" Type="http://schemas.openxmlformats.org/officeDocument/2006/relationships/image" Target="../media/image13.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33.png"/><Relationship Id="rId5" Type="http://schemas.openxmlformats.org/officeDocument/2006/relationships/image" Target="../media/image14.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2.tiff"/><Relationship Id="rId5" Type="http://schemas.openxmlformats.org/officeDocument/2006/relationships/image" Target="../media/image41.tiff"/><Relationship Id="rId10" Type="http://schemas.openxmlformats.org/officeDocument/2006/relationships/image" Target="../media/image2.png"/><Relationship Id="rId4" Type="http://schemas.openxmlformats.org/officeDocument/2006/relationships/image" Target="../media/image40.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5.jpg"/><Relationship Id="rId7" Type="http://schemas.openxmlformats.org/officeDocument/2006/relationships/image" Target="../media/image4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github.com/signup?source=login"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4.png"/><Relationship Id="rId4" Type="http://schemas.openxmlformats.org/officeDocument/2006/relationships/hyperlink" Target="https://freesvg.org/simple-white-cloud-icon-vector-graphics" TargetMode="Externa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0.emf"/><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15.emf"/><Relationship Id="rId21" Type="http://schemas.openxmlformats.org/officeDocument/2006/relationships/image" Target="../media/image24.emf"/><Relationship Id="rId7" Type="http://schemas.openxmlformats.org/officeDocument/2006/relationships/image" Target="../media/image17.emf"/><Relationship Id="rId12" Type="http://schemas.openxmlformats.org/officeDocument/2006/relationships/customXml" Target="../ink/ink6.xml"/><Relationship Id="rId17" Type="http://schemas.openxmlformats.org/officeDocument/2006/relationships/image" Target="../media/image22.emf"/><Relationship Id="rId25" Type="http://schemas.openxmlformats.org/officeDocument/2006/relationships/image" Target="../media/image26.emf"/><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8.emf"/><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19.emf"/><Relationship Id="rId24" Type="http://schemas.openxmlformats.org/officeDocument/2006/relationships/customXml" Target="../ink/ink12.xml"/><Relationship Id="rId5" Type="http://schemas.openxmlformats.org/officeDocument/2006/relationships/image" Target="../media/image16.emf"/><Relationship Id="rId15" Type="http://schemas.openxmlformats.org/officeDocument/2006/relationships/image" Target="../media/image21.emf"/><Relationship Id="rId23" Type="http://schemas.openxmlformats.org/officeDocument/2006/relationships/image" Target="../media/image25.emf"/><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23.emf"/><Relationship Id="rId31" Type="http://schemas.openxmlformats.org/officeDocument/2006/relationships/image" Target="../media/image29.emf"/><Relationship Id="rId4" Type="http://schemas.openxmlformats.org/officeDocument/2006/relationships/customXml" Target="../ink/ink2.xml"/><Relationship Id="rId9" Type="http://schemas.openxmlformats.org/officeDocument/2006/relationships/image" Target="../media/image18.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7.emf"/><Relationship Id="rId30" Type="http://schemas.openxmlformats.org/officeDocument/2006/relationships/customXml" Target="../ink/ink1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72034"/>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79168" cy="2308324"/>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Understanding How to deliver Fiori Apps</a:t>
            </a:r>
          </a:p>
          <a:p>
            <a:pPr marL="742950" lvl="1" indent="-285750">
              <a:buFont typeface="Arial" panose="020B0604020202020204" pitchFamily="34" charset="0"/>
              <a:buChar char="•"/>
            </a:pPr>
            <a:r>
              <a:rPr lang="it-IT" dirty="0">
                <a:solidFill>
                  <a:srgbClr val="242424"/>
                </a:solidFill>
              </a:rPr>
              <a:t>Deploying the App to ABAP Enviornment</a:t>
            </a:r>
          </a:p>
          <a:p>
            <a:pPr marL="742950" lvl="1" indent="-285750">
              <a:buFont typeface="Arial" panose="020B0604020202020204" pitchFamily="34" charset="0"/>
              <a:buChar char="•"/>
            </a:pPr>
            <a:r>
              <a:rPr lang="it-IT" dirty="0">
                <a:solidFill>
                  <a:srgbClr val="242424"/>
                </a:solidFill>
              </a:rPr>
              <a:t>Introduciton to Fiori Launchpad</a:t>
            </a:r>
          </a:p>
          <a:p>
            <a:pPr marL="742950" lvl="1" indent="-285750">
              <a:buFont typeface="Arial" panose="020B0604020202020204" pitchFamily="34" charset="0"/>
              <a:buChar char="•"/>
            </a:pPr>
            <a:r>
              <a:rPr lang="it-IT" dirty="0">
                <a:solidFill>
                  <a:srgbClr val="242424"/>
                </a:solidFill>
              </a:rPr>
              <a:t>Why we need a Launchpad</a:t>
            </a:r>
          </a:p>
          <a:p>
            <a:pPr marL="742950" lvl="1" indent="-285750">
              <a:buFont typeface="Arial" panose="020B0604020202020204" pitchFamily="34" charset="0"/>
              <a:buChar char="•"/>
            </a:pPr>
            <a:r>
              <a:rPr lang="it-IT" dirty="0">
                <a:solidFill>
                  <a:srgbClr val="242424"/>
                </a:solidFill>
              </a:rPr>
              <a:t>How to Access Launchpad</a:t>
            </a:r>
          </a:p>
          <a:p>
            <a:pPr marL="742950" lvl="1" indent="-285750">
              <a:buFont typeface="Arial" panose="020B0604020202020204" pitchFamily="34" charset="0"/>
              <a:buChar char="•"/>
            </a:pPr>
            <a:r>
              <a:rPr lang="it-IT" dirty="0">
                <a:solidFill>
                  <a:srgbClr val="242424"/>
                </a:solidFill>
              </a:rPr>
              <a:t>Basic Terms related to Launchpad</a:t>
            </a:r>
          </a:p>
          <a:p>
            <a:pPr marL="742950" lvl="1" indent="-285750">
              <a:buFont typeface="Arial" panose="020B0604020202020204" pitchFamily="34" charset="0"/>
              <a:buChar char="•"/>
            </a:pPr>
            <a:r>
              <a:rPr lang="it-IT" dirty="0">
                <a:solidFill>
                  <a:srgbClr val="242424"/>
                </a:solidFill>
              </a:rPr>
              <a:t>Relation between Front-End Components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iley Face 1">
            <a:extLst>
              <a:ext uri="{FF2B5EF4-FFF2-40B4-BE49-F238E27FC236}">
                <a16:creationId xmlns:a16="http://schemas.microsoft.com/office/drawing/2014/main" id="{6F6075AC-FA06-44A4-829C-CE8B515DAC7E}"/>
              </a:ext>
            </a:extLst>
          </p:cNvPr>
          <p:cNvSpPr/>
          <p:nvPr/>
        </p:nvSpPr>
        <p:spPr>
          <a:xfrm>
            <a:off x="1244338" y="735291"/>
            <a:ext cx="867266" cy="78242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213EFEA-9BBE-4697-9BE3-649A64172F1E}"/>
              </a:ext>
            </a:extLst>
          </p:cNvPr>
          <p:cNvSpPr txBox="1"/>
          <p:nvPr/>
        </p:nvSpPr>
        <p:spPr>
          <a:xfrm>
            <a:off x="636309" y="273377"/>
            <a:ext cx="1216057" cy="523220"/>
          </a:xfrm>
          <a:prstGeom prst="rect">
            <a:avLst/>
          </a:prstGeom>
          <a:noFill/>
        </p:spPr>
        <p:txBody>
          <a:bodyPr wrap="square" rtlCol="0">
            <a:spAutoFit/>
          </a:bodyPr>
          <a:lstStyle/>
          <a:p>
            <a:r>
              <a:rPr lang="en-US" sz="2800" b="1" dirty="0"/>
              <a:t>Rob</a:t>
            </a:r>
          </a:p>
        </p:txBody>
      </p:sp>
      <p:sp>
        <p:nvSpPr>
          <p:cNvPr id="4" name="Rectangle 3">
            <a:extLst>
              <a:ext uri="{FF2B5EF4-FFF2-40B4-BE49-F238E27FC236}">
                <a16:creationId xmlns:a16="http://schemas.microsoft.com/office/drawing/2014/main" id="{C3FC375C-6467-421D-AA18-EB2204D046A7}"/>
              </a:ext>
            </a:extLst>
          </p:cNvPr>
          <p:cNvSpPr/>
          <p:nvPr/>
        </p:nvSpPr>
        <p:spPr>
          <a:xfrm>
            <a:off x="3525625" y="559724"/>
            <a:ext cx="2130458" cy="113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 Code</a:t>
            </a:r>
          </a:p>
          <a:p>
            <a:pPr algn="ctr"/>
            <a:r>
              <a:rPr lang="en-US" dirty="0"/>
              <a:t>Project</a:t>
            </a:r>
          </a:p>
        </p:txBody>
      </p:sp>
      <p:cxnSp>
        <p:nvCxnSpPr>
          <p:cNvPr id="6" name="Straight Arrow Connector 5">
            <a:extLst>
              <a:ext uri="{FF2B5EF4-FFF2-40B4-BE49-F238E27FC236}">
                <a16:creationId xmlns:a16="http://schemas.microsoft.com/office/drawing/2014/main" id="{903150A8-2D48-49E3-A894-721F32AD1950}"/>
              </a:ext>
            </a:extLst>
          </p:cNvPr>
          <p:cNvCxnSpPr>
            <a:stCxn id="2" idx="6"/>
            <a:endCxn id="4" idx="1"/>
          </p:cNvCxnSpPr>
          <p:nvPr/>
        </p:nvCxnSpPr>
        <p:spPr>
          <a:xfrm>
            <a:off x="2111604" y="1126503"/>
            <a:ext cx="141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6E7178D-9F87-4F4E-8EE1-8051D3D592DD}"/>
              </a:ext>
            </a:extLst>
          </p:cNvPr>
          <p:cNvSpPr/>
          <p:nvPr/>
        </p:nvSpPr>
        <p:spPr>
          <a:xfrm>
            <a:off x="7329342" y="850784"/>
            <a:ext cx="1866507" cy="5514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cxnSp>
        <p:nvCxnSpPr>
          <p:cNvPr id="9" name="Straight Arrow Connector 8">
            <a:extLst>
              <a:ext uri="{FF2B5EF4-FFF2-40B4-BE49-F238E27FC236}">
                <a16:creationId xmlns:a16="http://schemas.microsoft.com/office/drawing/2014/main" id="{3C37BD61-542F-4A55-975B-282948B8025D}"/>
              </a:ext>
            </a:extLst>
          </p:cNvPr>
          <p:cNvCxnSpPr>
            <a:cxnSpLocks/>
            <a:stCxn id="4" idx="3"/>
            <a:endCxn id="7" idx="2"/>
          </p:cNvCxnSpPr>
          <p:nvPr/>
        </p:nvCxnSpPr>
        <p:spPr>
          <a:xfrm flipV="1">
            <a:off x="5656083" y="1126502"/>
            <a:ext cx="16732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D2329DA-C789-471C-BA57-2335F0BDC8C8}"/>
              </a:ext>
            </a:extLst>
          </p:cNvPr>
          <p:cNvSpPr/>
          <p:nvPr/>
        </p:nvSpPr>
        <p:spPr>
          <a:xfrm>
            <a:off x="664589" y="2714908"/>
            <a:ext cx="2026763" cy="999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a:p>
            <a:pPr algn="ctr"/>
            <a:r>
              <a:rPr lang="en-US" dirty="0"/>
              <a:t>(local)</a:t>
            </a:r>
          </a:p>
        </p:txBody>
      </p:sp>
      <p:cxnSp>
        <p:nvCxnSpPr>
          <p:cNvPr id="14" name="Straight Arrow Connector 13">
            <a:extLst>
              <a:ext uri="{FF2B5EF4-FFF2-40B4-BE49-F238E27FC236}">
                <a16:creationId xmlns:a16="http://schemas.microsoft.com/office/drawing/2014/main" id="{3BA8274A-92CB-49C3-8626-7F7D3CA1D98B}"/>
              </a:ext>
            </a:extLst>
          </p:cNvPr>
          <p:cNvCxnSpPr>
            <a:stCxn id="2" idx="4"/>
            <a:endCxn id="12" idx="0"/>
          </p:cNvCxnSpPr>
          <p:nvPr/>
        </p:nvCxnSpPr>
        <p:spPr>
          <a:xfrm>
            <a:off x="1677971" y="1517715"/>
            <a:ext cx="0" cy="1197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6C8DA5E-D4D5-469C-9A40-4B3539B49337}"/>
              </a:ext>
            </a:extLst>
          </p:cNvPr>
          <p:cNvSpPr txBox="1"/>
          <p:nvPr/>
        </p:nvSpPr>
        <p:spPr>
          <a:xfrm>
            <a:off x="1677970" y="1817504"/>
            <a:ext cx="2663073" cy="738664"/>
          </a:xfrm>
          <a:prstGeom prst="rect">
            <a:avLst/>
          </a:prstGeom>
          <a:noFill/>
        </p:spPr>
        <p:txBody>
          <a:bodyPr wrap="square" rtlCol="0">
            <a:spAutoFit/>
          </a:bodyPr>
          <a:lstStyle/>
          <a:p>
            <a:r>
              <a:rPr lang="en-US" sz="1400" b="1" dirty="0"/>
              <a:t>git </a:t>
            </a:r>
            <a:r>
              <a:rPr lang="en-US" sz="1400" b="1" dirty="0" err="1"/>
              <a:t>init</a:t>
            </a:r>
            <a:endParaRPr lang="en-US" sz="1400" b="1" dirty="0"/>
          </a:p>
          <a:p>
            <a:r>
              <a:rPr lang="en-US" sz="1400" b="1" dirty="0"/>
              <a:t>git add .</a:t>
            </a:r>
          </a:p>
          <a:p>
            <a:r>
              <a:rPr lang="en-US" sz="1400" b="1" dirty="0"/>
              <a:t>git commit –m “my changes”</a:t>
            </a:r>
          </a:p>
        </p:txBody>
      </p:sp>
      <p:sp>
        <p:nvSpPr>
          <p:cNvPr id="16" name="Oval 15">
            <a:extLst>
              <a:ext uri="{FF2B5EF4-FFF2-40B4-BE49-F238E27FC236}">
                <a16:creationId xmlns:a16="http://schemas.microsoft.com/office/drawing/2014/main" id="{966FC48B-DBBE-4783-B4CB-78091DF3805A}"/>
              </a:ext>
            </a:extLst>
          </p:cNvPr>
          <p:cNvSpPr/>
          <p:nvPr/>
        </p:nvSpPr>
        <p:spPr>
          <a:xfrm>
            <a:off x="650449" y="3874416"/>
            <a:ext cx="301658" cy="282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20B45CE-FF55-48CC-AA6D-DA0DA53B2023}"/>
              </a:ext>
            </a:extLst>
          </p:cNvPr>
          <p:cNvSpPr/>
          <p:nvPr/>
        </p:nvSpPr>
        <p:spPr>
          <a:xfrm>
            <a:off x="664589" y="4498192"/>
            <a:ext cx="301658" cy="282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95CAC9C-181B-45EB-8B48-D1498E6CD32B}"/>
              </a:ext>
            </a:extLst>
          </p:cNvPr>
          <p:cNvSpPr/>
          <p:nvPr/>
        </p:nvSpPr>
        <p:spPr>
          <a:xfrm>
            <a:off x="664589" y="5121968"/>
            <a:ext cx="301658" cy="282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F925D0-664D-45B9-BEB7-2A386B406A33}"/>
              </a:ext>
            </a:extLst>
          </p:cNvPr>
          <p:cNvSpPr/>
          <p:nvPr/>
        </p:nvSpPr>
        <p:spPr>
          <a:xfrm>
            <a:off x="664589" y="5745744"/>
            <a:ext cx="301658" cy="282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9570F80-CBBD-440C-BBDC-1A5280DDE39E}"/>
              </a:ext>
            </a:extLst>
          </p:cNvPr>
          <p:cNvSpPr/>
          <p:nvPr/>
        </p:nvSpPr>
        <p:spPr>
          <a:xfrm>
            <a:off x="664589" y="6385374"/>
            <a:ext cx="301658" cy="282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0CD9BBC-0D1B-4311-8F1F-7BCA2251344E}"/>
              </a:ext>
            </a:extLst>
          </p:cNvPr>
          <p:cNvCxnSpPr>
            <a:stCxn id="16" idx="4"/>
          </p:cNvCxnSpPr>
          <p:nvPr/>
        </p:nvCxnSpPr>
        <p:spPr>
          <a:xfrm>
            <a:off x="801278" y="4157221"/>
            <a:ext cx="14140" cy="2700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1E3921B-81B1-4E3A-9EEE-030FFBA6B702}"/>
              </a:ext>
            </a:extLst>
          </p:cNvPr>
          <p:cNvSpPr txBox="1"/>
          <p:nvPr/>
        </p:nvSpPr>
        <p:spPr>
          <a:xfrm>
            <a:off x="1432873" y="3714126"/>
            <a:ext cx="1574277" cy="369332"/>
          </a:xfrm>
          <a:prstGeom prst="rect">
            <a:avLst/>
          </a:prstGeom>
          <a:noFill/>
        </p:spPr>
        <p:txBody>
          <a:bodyPr wrap="square" rtlCol="0">
            <a:spAutoFit/>
          </a:bodyPr>
          <a:lstStyle/>
          <a:p>
            <a:r>
              <a:rPr lang="en-US" dirty="0"/>
              <a:t>master</a:t>
            </a:r>
          </a:p>
        </p:txBody>
      </p:sp>
      <p:sp>
        <p:nvSpPr>
          <p:cNvPr id="42" name="Smiley Face 41">
            <a:extLst>
              <a:ext uri="{FF2B5EF4-FFF2-40B4-BE49-F238E27FC236}">
                <a16:creationId xmlns:a16="http://schemas.microsoft.com/office/drawing/2014/main" id="{F02D2F7C-90D0-4E59-9F37-043B65012C2B}"/>
              </a:ext>
            </a:extLst>
          </p:cNvPr>
          <p:cNvSpPr/>
          <p:nvPr/>
        </p:nvSpPr>
        <p:spPr>
          <a:xfrm>
            <a:off x="10097678" y="4389785"/>
            <a:ext cx="867266" cy="78242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D81154F-566E-4A1C-8D17-3C46DD9182BB}"/>
              </a:ext>
            </a:extLst>
          </p:cNvPr>
          <p:cNvSpPr txBox="1"/>
          <p:nvPr/>
        </p:nvSpPr>
        <p:spPr>
          <a:xfrm>
            <a:off x="10567447" y="3874416"/>
            <a:ext cx="1362174" cy="369332"/>
          </a:xfrm>
          <a:prstGeom prst="rect">
            <a:avLst/>
          </a:prstGeom>
          <a:noFill/>
        </p:spPr>
        <p:txBody>
          <a:bodyPr wrap="square" rtlCol="0">
            <a:spAutoFit/>
          </a:bodyPr>
          <a:lstStyle/>
          <a:p>
            <a:r>
              <a:rPr lang="en-US" dirty="0"/>
              <a:t>Jenny</a:t>
            </a:r>
          </a:p>
        </p:txBody>
      </p:sp>
      <p:sp>
        <p:nvSpPr>
          <p:cNvPr id="44" name="Smiley Face 43">
            <a:extLst>
              <a:ext uri="{FF2B5EF4-FFF2-40B4-BE49-F238E27FC236}">
                <a16:creationId xmlns:a16="http://schemas.microsoft.com/office/drawing/2014/main" id="{2B4E7D93-3BF3-431B-B4EF-239F5CBDC38A}"/>
              </a:ext>
            </a:extLst>
          </p:cNvPr>
          <p:cNvSpPr/>
          <p:nvPr/>
        </p:nvSpPr>
        <p:spPr>
          <a:xfrm>
            <a:off x="10133814" y="5745896"/>
            <a:ext cx="867266" cy="78242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3396265-E03F-4015-8D9D-007E9F35DC61}"/>
              </a:ext>
            </a:extLst>
          </p:cNvPr>
          <p:cNvSpPr txBox="1"/>
          <p:nvPr/>
        </p:nvSpPr>
        <p:spPr>
          <a:xfrm>
            <a:off x="10652289" y="5347405"/>
            <a:ext cx="999241" cy="369332"/>
          </a:xfrm>
          <a:prstGeom prst="rect">
            <a:avLst/>
          </a:prstGeom>
          <a:noFill/>
        </p:spPr>
        <p:txBody>
          <a:bodyPr wrap="square" rtlCol="0">
            <a:spAutoFit/>
          </a:bodyPr>
          <a:lstStyle/>
          <a:p>
            <a:r>
              <a:rPr lang="en-US" dirty="0"/>
              <a:t>Mike</a:t>
            </a:r>
          </a:p>
        </p:txBody>
      </p:sp>
      <p:sp>
        <p:nvSpPr>
          <p:cNvPr id="46" name="Thought Bubble: Cloud 45">
            <a:extLst>
              <a:ext uri="{FF2B5EF4-FFF2-40B4-BE49-F238E27FC236}">
                <a16:creationId xmlns:a16="http://schemas.microsoft.com/office/drawing/2014/main" id="{C11572BB-3A92-4E76-9602-064CAA00DC65}"/>
              </a:ext>
            </a:extLst>
          </p:cNvPr>
          <p:cNvSpPr/>
          <p:nvPr/>
        </p:nvSpPr>
        <p:spPr>
          <a:xfrm>
            <a:off x="5082618" y="3214517"/>
            <a:ext cx="2026763" cy="1048023"/>
          </a:xfrm>
          <a:prstGeom prst="cloudCallout">
            <a:avLst>
              <a:gd name="adj1" fmla="val -8740"/>
              <a:gd name="adj2" fmla="val 391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HUB</a:t>
            </a:r>
          </a:p>
        </p:txBody>
      </p:sp>
      <p:sp>
        <p:nvSpPr>
          <p:cNvPr id="47" name="Rectangle 46">
            <a:extLst>
              <a:ext uri="{FF2B5EF4-FFF2-40B4-BE49-F238E27FC236}">
                <a16:creationId xmlns:a16="http://schemas.microsoft.com/office/drawing/2014/main" id="{7F33F988-B3A9-44DB-98D8-1B022659484E}"/>
              </a:ext>
            </a:extLst>
          </p:cNvPr>
          <p:cNvSpPr/>
          <p:nvPr/>
        </p:nvSpPr>
        <p:spPr>
          <a:xfrm>
            <a:off x="11127556" y="4418944"/>
            <a:ext cx="1896359" cy="74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a:p>
            <a:pPr algn="ctr"/>
            <a:r>
              <a:rPr lang="en-US" dirty="0"/>
              <a:t>(local)</a:t>
            </a:r>
          </a:p>
        </p:txBody>
      </p:sp>
      <p:sp>
        <p:nvSpPr>
          <p:cNvPr id="48" name="Rectangle 47">
            <a:extLst>
              <a:ext uri="{FF2B5EF4-FFF2-40B4-BE49-F238E27FC236}">
                <a16:creationId xmlns:a16="http://schemas.microsoft.com/office/drawing/2014/main" id="{894CDCE9-96D4-41C5-AFDE-084C22B66C5B}"/>
              </a:ext>
            </a:extLst>
          </p:cNvPr>
          <p:cNvSpPr/>
          <p:nvPr/>
        </p:nvSpPr>
        <p:spPr>
          <a:xfrm>
            <a:off x="11127555" y="5851045"/>
            <a:ext cx="1896359" cy="74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a:p>
            <a:pPr algn="ctr"/>
            <a:r>
              <a:rPr lang="en-US" dirty="0"/>
              <a:t>(local)</a:t>
            </a:r>
          </a:p>
        </p:txBody>
      </p:sp>
      <p:cxnSp>
        <p:nvCxnSpPr>
          <p:cNvPr id="50" name="Connector: Elbow 49">
            <a:extLst>
              <a:ext uri="{FF2B5EF4-FFF2-40B4-BE49-F238E27FC236}">
                <a16:creationId xmlns:a16="http://schemas.microsoft.com/office/drawing/2014/main" id="{483BFE13-96BB-48C0-B5B1-A4A13B8495D3}"/>
              </a:ext>
            </a:extLst>
          </p:cNvPr>
          <p:cNvCxnSpPr>
            <a:cxnSpLocks/>
            <a:stCxn id="4" idx="2"/>
            <a:endCxn id="46" idx="0"/>
          </p:cNvCxnSpPr>
          <p:nvPr/>
        </p:nvCxnSpPr>
        <p:spPr>
          <a:xfrm rot="16200000" flipH="1">
            <a:off x="3817255" y="2466879"/>
            <a:ext cx="2045248" cy="4980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9870E65-FB36-40FB-A4EE-2575B1218CA3}"/>
              </a:ext>
            </a:extLst>
          </p:cNvPr>
          <p:cNvSpPr txBox="1"/>
          <p:nvPr/>
        </p:nvSpPr>
        <p:spPr>
          <a:xfrm>
            <a:off x="4746395" y="1817504"/>
            <a:ext cx="4548430" cy="1169551"/>
          </a:xfrm>
          <a:prstGeom prst="rect">
            <a:avLst/>
          </a:prstGeom>
          <a:noFill/>
        </p:spPr>
        <p:txBody>
          <a:bodyPr wrap="square" rtlCol="0">
            <a:spAutoFit/>
          </a:bodyPr>
          <a:lstStyle/>
          <a:p>
            <a:r>
              <a:rPr lang="en-US" sz="1400" dirty="0"/>
              <a:t>onetime</a:t>
            </a:r>
          </a:p>
          <a:p>
            <a:pPr marL="342900" indent="-342900">
              <a:buAutoNum type="arabicPeriod"/>
            </a:pPr>
            <a:r>
              <a:rPr lang="en-US" sz="1400" dirty="0"/>
              <a:t>Remote git </a:t>
            </a:r>
            <a:r>
              <a:rPr lang="en-US" sz="1400" dirty="0" err="1"/>
              <a:t>url</a:t>
            </a:r>
            <a:endParaRPr lang="en-US" sz="1400" dirty="0"/>
          </a:p>
          <a:p>
            <a:pPr marL="342900" indent="-342900">
              <a:buAutoNum type="arabicPeriod"/>
            </a:pPr>
            <a:r>
              <a:rPr lang="en-US" sz="1400" dirty="0"/>
              <a:t>Create a remote branch master</a:t>
            </a:r>
          </a:p>
          <a:p>
            <a:r>
              <a:rPr lang="en-US" sz="1400" dirty="0"/>
              <a:t>Daily</a:t>
            </a:r>
          </a:p>
          <a:p>
            <a:r>
              <a:rPr lang="en-US" sz="1400" dirty="0"/>
              <a:t>git push</a:t>
            </a:r>
          </a:p>
        </p:txBody>
      </p:sp>
      <p:cxnSp>
        <p:nvCxnSpPr>
          <p:cNvPr id="54" name="Connector: Elbow 53">
            <a:extLst>
              <a:ext uri="{FF2B5EF4-FFF2-40B4-BE49-F238E27FC236}">
                <a16:creationId xmlns:a16="http://schemas.microsoft.com/office/drawing/2014/main" id="{EBEF5C6F-F8DD-4AC9-8EEB-752EFF5F32DC}"/>
              </a:ext>
            </a:extLst>
          </p:cNvPr>
          <p:cNvCxnSpPr>
            <a:stCxn id="46" idx="2"/>
            <a:endCxn id="42" idx="2"/>
          </p:cNvCxnSpPr>
          <p:nvPr/>
        </p:nvCxnSpPr>
        <p:spPr>
          <a:xfrm>
            <a:off x="7107692" y="3738529"/>
            <a:ext cx="2989986" cy="10424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2E815A2-2890-485C-A1E2-399A6A7C06BD}"/>
              </a:ext>
            </a:extLst>
          </p:cNvPr>
          <p:cNvSpPr txBox="1"/>
          <p:nvPr/>
        </p:nvSpPr>
        <p:spPr>
          <a:xfrm>
            <a:off x="7579151" y="3327662"/>
            <a:ext cx="2111604" cy="369332"/>
          </a:xfrm>
          <a:prstGeom prst="rect">
            <a:avLst/>
          </a:prstGeom>
          <a:noFill/>
        </p:spPr>
        <p:txBody>
          <a:bodyPr wrap="square" rtlCol="0">
            <a:spAutoFit/>
          </a:bodyPr>
          <a:lstStyle/>
          <a:p>
            <a:r>
              <a:rPr lang="en-US" dirty="0"/>
              <a:t>git clone</a:t>
            </a:r>
          </a:p>
        </p:txBody>
      </p:sp>
    </p:spTree>
    <p:extLst>
      <p:ext uri="{BB962C8B-B14F-4D97-AF65-F5344CB8AC3E}">
        <p14:creationId xmlns:p14="http://schemas.microsoft.com/office/powerpoint/2010/main" val="1367667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87442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9" name="Ink 238">
                <a:extLst>
                  <a:ext uri="{FF2B5EF4-FFF2-40B4-BE49-F238E27FC236}">
                    <a16:creationId xmlns:a16="http://schemas.microsoft.com/office/drawing/2014/main" id="{03FD69DC-1EE4-4610-8742-ED6F88CB5A20}"/>
                  </a:ext>
                </a:extLst>
              </p14:cNvPr>
              <p14:cNvContentPartPr/>
              <p14:nvPr/>
            </p14:nvContentPartPr>
            <p14:xfrm>
              <a:off x="125662" y="320678"/>
              <a:ext cx="11969280" cy="6330240"/>
            </p14:xfrm>
          </p:contentPart>
        </mc:Choice>
        <mc:Fallback xmlns="">
          <p:pic>
            <p:nvPicPr>
              <p:cNvPr id="239" name="Ink 238">
                <a:extLst>
                  <a:ext uri="{FF2B5EF4-FFF2-40B4-BE49-F238E27FC236}">
                    <a16:creationId xmlns:a16="http://schemas.microsoft.com/office/drawing/2014/main" id="{03FD69DC-1EE4-4610-8742-ED6F88CB5A20}"/>
                  </a:ext>
                </a:extLst>
              </p:cNvPr>
              <p:cNvPicPr/>
              <p:nvPr/>
            </p:nvPicPr>
            <p:blipFill>
              <a:blip r:embed="rId3"/>
              <a:stretch>
                <a:fillRect/>
              </a:stretch>
            </p:blipFill>
            <p:spPr>
              <a:xfrm>
                <a:off x="116662" y="311678"/>
                <a:ext cx="11986920" cy="6347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0" name="Ink 239">
                <a:extLst>
                  <a:ext uri="{FF2B5EF4-FFF2-40B4-BE49-F238E27FC236}">
                    <a16:creationId xmlns:a16="http://schemas.microsoft.com/office/drawing/2014/main" id="{698EDE35-7F05-4B6A-B84D-DFC3CD82E36D}"/>
                  </a:ext>
                </a:extLst>
              </p14:cNvPr>
              <p14:cNvContentPartPr/>
              <p14:nvPr/>
            </p14:nvContentPartPr>
            <p14:xfrm>
              <a:off x="110182" y="4230278"/>
              <a:ext cx="298440" cy="391320"/>
            </p14:xfrm>
          </p:contentPart>
        </mc:Choice>
        <mc:Fallback xmlns="">
          <p:pic>
            <p:nvPicPr>
              <p:cNvPr id="240" name="Ink 239">
                <a:extLst>
                  <a:ext uri="{FF2B5EF4-FFF2-40B4-BE49-F238E27FC236}">
                    <a16:creationId xmlns:a16="http://schemas.microsoft.com/office/drawing/2014/main" id="{698EDE35-7F05-4B6A-B84D-DFC3CD82E36D}"/>
                  </a:ext>
                </a:extLst>
              </p:cNvPr>
              <p:cNvPicPr/>
              <p:nvPr/>
            </p:nvPicPr>
            <p:blipFill>
              <a:blip r:embed="rId5"/>
              <a:stretch>
                <a:fillRect/>
              </a:stretch>
            </p:blipFill>
            <p:spPr>
              <a:xfrm>
                <a:off x="101182" y="4221278"/>
                <a:ext cx="3160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1" name="Ink 240">
                <a:extLst>
                  <a:ext uri="{FF2B5EF4-FFF2-40B4-BE49-F238E27FC236}">
                    <a16:creationId xmlns:a16="http://schemas.microsoft.com/office/drawing/2014/main" id="{65D21E1B-DE8B-4BD3-95B3-FE3A217980CD}"/>
                  </a:ext>
                </a:extLst>
              </p14:cNvPr>
              <p14:cNvContentPartPr/>
              <p14:nvPr/>
            </p14:nvContentPartPr>
            <p14:xfrm>
              <a:off x="443182" y="4383638"/>
              <a:ext cx="161640" cy="190800"/>
            </p14:xfrm>
          </p:contentPart>
        </mc:Choice>
        <mc:Fallback xmlns="">
          <p:pic>
            <p:nvPicPr>
              <p:cNvPr id="241" name="Ink 240">
                <a:extLst>
                  <a:ext uri="{FF2B5EF4-FFF2-40B4-BE49-F238E27FC236}">
                    <a16:creationId xmlns:a16="http://schemas.microsoft.com/office/drawing/2014/main" id="{65D21E1B-DE8B-4BD3-95B3-FE3A217980CD}"/>
                  </a:ext>
                </a:extLst>
              </p:cNvPr>
              <p:cNvPicPr/>
              <p:nvPr/>
            </p:nvPicPr>
            <p:blipFill>
              <a:blip r:embed="rId7"/>
              <a:stretch>
                <a:fillRect/>
              </a:stretch>
            </p:blipFill>
            <p:spPr>
              <a:xfrm>
                <a:off x="434182" y="4374638"/>
                <a:ext cx="179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2" name="Ink 241">
                <a:extLst>
                  <a:ext uri="{FF2B5EF4-FFF2-40B4-BE49-F238E27FC236}">
                    <a16:creationId xmlns:a16="http://schemas.microsoft.com/office/drawing/2014/main" id="{F47AE78A-C0FF-4A91-9532-1AA8ED5D5E85}"/>
                  </a:ext>
                </a:extLst>
              </p14:cNvPr>
              <p14:cNvContentPartPr/>
              <p14:nvPr/>
            </p14:nvContentPartPr>
            <p14:xfrm>
              <a:off x="679342" y="4392998"/>
              <a:ext cx="38880" cy="132120"/>
            </p14:xfrm>
          </p:contentPart>
        </mc:Choice>
        <mc:Fallback xmlns="">
          <p:pic>
            <p:nvPicPr>
              <p:cNvPr id="242" name="Ink 241">
                <a:extLst>
                  <a:ext uri="{FF2B5EF4-FFF2-40B4-BE49-F238E27FC236}">
                    <a16:creationId xmlns:a16="http://schemas.microsoft.com/office/drawing/2014/main" id="{F47AE78A-C0FF-4A91-9532-1AA8ED5D5E85}"/>
                  </a:ext>
                </a:extLst>
              </p:cNvPr>
              <p:cNvPicPr/>
              <p:nvPr/>
            </p:nvPicPr>
            <p:blipFill>
              <a:blip r:embed="rId9"/>
              <a:stretch>
                <a:fillRect/>
              </a:stretch>
            </p:blipFill>
            <p:spPr>
              <a:xfrm>
                <a:off x="670342" y="4383998"/>
                <a:ext cx="565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3" name="Ink 242">
                <a:extLst>
                  <a:ext uri="{FF2B5EF4-FFF2-40B4-BE49-F238E27FC236}">
                    <a16:creationId xmlns:a16="http://schemas.microsoft.com/office/drawing/2014/main" id="{017F0427-48ED-49C1-B732-9FB0393E4340}"/>
                  </a:ext>
                </a:extLst>
              </p14:cNvPr>
              <p14:cNvContentPartPr/>
              <p14:nvPr/>
            </p14:nvContentPartPr>
            <p14:xfrm>
              <a:off x="669262" y="4305158"/>
              <a:ext cx="9720" cy="41040"/>
            </p14:xfrm>
          </p:contentPart>
        </mc:Choice>
        <mc:Fallback xmlns="">
          <p:pic>
            <p:nvPicPr>
              <p:cNvPr id="243" name="Ink 242">
                <a:extLst>
                  <a:ext uri="{FF2B5EF4-FFF2-40B4-BE49-F238E27FC236}">
                    <a16:creationId xmlns:a16="http://schemas.microsoft.com/office/drawing/2014/main" id="{017F0427-48ED-49C1-B732-9FB0393E4340}"/>
                  </a:ext>
                </a:extLst>
              </p:cNvPr>
              <p:cNvPicPr/>
              <p:nvPr/>
            </p:nvPicPr>
            <p:blipFill>
              <a:blip r:embed="rId11"/>
              <a:stretch>
                <a:fillRect/>
              </a:stretch>
            </p:blipFill>
            <p:spPr>
              <a:xfrm>
                <a:off x="660262" y="4296158"/>
                <a:ext cx="273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4" name="Ink 243">
                <a:extLst>
                  <a:ext uri="{FF2B5EF4-FFF2-40B4-BE49-F238E27FC236}">
                    <a16:creationId xmlns:a16="http://schemas.microsoft.com/office/drawing/2014/main" id="{95130C5F-392B-4C30-93F3-EF0E59CCE420}"/>
                  </a:ext>
                </a:extLst>
              </p14:cNvPr>
              <p14:cNvContentPartPr/>
              <p14:nvPr/>
            </p14:nvContentPartPr>
            <p14:xfrm>
              <a:off x="735142" y="4260878"/>
              <a:ext cx="104040" cy="254880"/>
            </p14:xfrm>
          </p:contentPart>
        </mc:Choice>
        <mc:Fallback xmlns="">
          <p:pic>
            <p:nvPicPr>
              <p:cNvPr id="244" name="Ink 243">
                <a:extLst>
                  <a:ext uri="{FF2B5EF4-FFF2-40B4-BE49-F238E27FC236}">
                    <a16:creationId xmlns:a16="http://schemas.microsoft.com/office/drawing/2014/main" id="{95130C5F-392B-4C30-93F3-EF0E59CCE420}"/>
                  </a:ext>
                </a:extLst>
              </p:cNvPr>
              <p:cNvPicPr/>
              <p:nvPr/>
            </p:nvPicPr>
            <p:blipFill>
              <a:blip r:embed="rId13"/>
              <a:stretch>
                <a:fillRect/>
              </a:stretch>
            </p:blipFill>
            <p:spPr>
              <a:xfrm>
                <a:off x="726142" y="4251878"/>
                <a:ext cx="1216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 name="Ink 1">
                <a:extLst>
                  <a:ext uri="{FF2B5EF4-FFF2-40B4-BE49-F238E27FC236}">
                    <a16:creationId xmlns:a16="http://schemas.microsoft.com/office/drawing/2014/main" id="{17EA59A3-FB49-4077-A27F-B3D464BCF47B}"/>
                  </a:ext>
                </a:extLst>
              </p14:cNvPr>
              <p14:cNvContentPartPr/>
              <p14:nvPr/>
            </p14:nvContentPartPr>
            <p14:xfrm>
              <a:off x="905313" y="4128026"/>
              <a:ext cx="223200" cy="338760"/>
            </p14:xfrm>
          </p:contentPart>
        </mc:Choice>
        <mc:Fallback>
          <p:pic>
            <p:nvPicPr>
              <p:cNvPr id="2" name="Ink 1">
                <a:extLst>
                  <a:ext uri="{FF2B5EF4-FFF2-40B4-BE49-F238E27FC236}">
                    <a16:creationId xmlns:a16="http://schemas.microsoft.com/office/drawing/2014/main" id="{17EA59A3-FB49-4077-A27F-B3D464BCF47B}"/>
                  </a:ext>
                </a:extLst>
              </p:cNvPr>
              <p:cNvPicPr/>
              <p:nvPr/>
            </p:nvPicPr>
            <p:blipFill>
              <a:blip r:embed="rId15"/>
              <a:stretch>
                <a:fillRect/>
              </a:stretch>
            </p:blipFill>
            <p:spPr>
              <a:xfrm>
                <a:off x="896313" y="4119026"/>
                <a:ext cx="24084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 name="Ink 2">
                <a:extLst>
                  <a:ext uri="{FF2B5EF4-FFF2-40B4-BE49-F238E27FC236}">
                    <a16:creationId xmlns:a16="http://schemas.microsoft.com/office/drawing/2014/main" id="{864C1C08-8331-4DE4-B830-9385E516277F}"/>
                  </a:ext>
                </a:extLst>
              </p14:cNvPr>
              <p14:cNvContentPartPr/>
              <p14:nvPr/>
            </p14:nvContentPartPr>
            <p14:xfrm>
              <a:off x="1001433" y="4669826"/>
              <a:ext cx="55440" cy="222120"/>
            </p14:xfrm>
          </p:contentPart>
        </mc:Choice>
        <mc:Fallback>
          <p:pic>
            <p:nvPicPr>
              <p:cNvPr id="3" name="Ink 2">
                <a:extLst>
                  <a:ext uri="{FF2B5EF4-FFF2-40B4-BE49-F238E27FC236}">
                    <a16:creationId xmlns:a16="http://schemas.microsoft.com/office/drawing/2014/main" id="{864C1C08-8331-4DE4-B830-9385E516277F}"/>
                  </a:ext>
                </a:extLst>
              </p:cNvPr>
              <p:cNvPicPr/>
              <p:nvPr/>
            </p:nvPicPr>
            <p:blipFill>
              <a:blip r:embed="rId17"/>
              <a:stretch>
                <a:fillRect/>
              </a:stretch>
            </p:blipFill>
            <p:spPr>
              <a:xfrm>
                <a:off x="992433" y="4660826"/>
                <a:ext cx="7308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81AB2050-43FE-42FB-AD94-EBD19FC95755}"/>
                  </a:ext>
                </a:extLst>
              </p14:cNvPr>
              <p14:cNvContentPartPr/>
              <p14:nvPr/>
            </p14:nvContentPartPr>
            <p14:xfrm>
              <a:off x="1136433" y="4650026"/>
              <a:ext cx="177840" cy="188640"/>
            </p14:xfrm>
          </p:contentPart>
        </mc:Choice>
        <mc:Fallback>
          <p:pic>
            <p:nvPicPr>
              <p:cNvPr id="12" name="Ink 11">
                <a:extLst>
                  <a:ext uri="{FF2B5EF4-FFF2-40B4-BE49-F238E27FC236}">
                    <a16:creationId xmlns:a16="http://schemas.microsoft.com/office/drawing/2014/main" id="{81AB2050-43FE-42FB-AD94-EBD19FC95755}"/>
                  </a:ext>
                </a:extLst>
              </p:cNvPr>
              <p:cNvPicPr/>
              <p:nvPr/>
            </p:nvPicPr>
            <p:blipFill>
              <a:blip r:embed="rId19"/>
              <a:stretch>
                <a:fillRect/>
              </a:stretch>
            </p:blipFill>
            <p:spPr>
              <a:xfrm>
                <a:off x="1127433" y="4641026"/>
                <a:ext cx="1954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33A8C7F2-A74A-4ADA-9B91-B116B4D5A204}"/>
                  </a:ext>
                </a:extLst>
              </p14:cNvPr>
              <p14:cNvContentPartPr/>
              <p14:nvPr/>
            </p14:nvContentPartPr>
            <p14:xfrm>
              <a:off x="1376193" y="4578746"/>
              <a:ext cx="469800" cy="268920"/>
            </p14:xfrm>
          </p:contentPart>
        </mc:Choice>
        <mc:Fallback>
          <p:pic>
            <p:nvPicPr>
              <p:cNvPr id="14" name="Ink 13">
                <a:extLst>
                  <a:ext uri="{FF2B5EF4-FFF2-40B4-BE49-F238E27FC236}">
                    <a16:creationId xmlns:a16="http://schemas.microsoft.com/office/drawing/2014/main" id="{33A8C7F2-A74A-4ADA-9B91-B116B4D5A204}"/>
                  </a:ext>
                </a:extLst>
              </p:cNvPr>
              <p:cNvPicPr/>
              <p:nvPr/>
            </p:nvPicPr>
            <p:blipFill>
              <a:blip r:embed="rId21"/>
              <a:stretch>
                <a:fillRect/>
              </a:stretch>
            </p:blipFill>
            <p:spPr>
              <a:xfrm>
                <a:off x="1367193" y="4569746"/>
                <a:ext cx="4874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FBE5964F-FD94-44EF-89BD-D2F09DB4D45F}"/>
                  </a:ext>
                </a:extLst>
              </p14:cNvPr>
              <p14:cNvContentPartPr/>
              <p14:nvPr/>
            </p14:nvContentPartPr>
            <p14:xfrm>
              <a:off x="2583273" y="4137026"/>
              <a:ext cx="27000" cy="71280"/>
            </p14:xfrm>
          </p:contentPart>
        </mc:Choice>
        <mc:Fallback>
          <p:pic>
            <p:nvPicPr>
              <p:cNvPr id="15" name="Ink 14">
                <a:extLst>
                  <a:ext uri="{FF2B5EF4-FFF2-40B4-BE49-F238E27FC236}">
                    <a16:creationId xmlns:a16="http://schemas.microsoft.com/office/drawing/2014/main" id="{FBE5964F-FD94-44EF-89BD-D2F09DB4D45F}"/>
                  </a:ext>
                </a:extLst>
              </p:cNvPr>
              <p:cNvPicPr/>
              <p:nvPr/>
            </p:nvPicPr>
            <p:blipFill>
              <a:blip r:embed="rId23"/>
              <a:stretch>
                <a:fillRect/>
              </a:stretch>
            </p:blipFill>
            <p:spPr>
              <a:xfrm>
                <a:off x="2574273" y="4128026"/>
                <a:ext cx="446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A83849D4-2E1E-482B-B797-49D6D9ECC877}"/>
                  </a:ext>
                </a:extLst>
              </p14:cNvPr>
              <p14:cNvContentPartPr/>
              <p14:nvPr/>
            </p14:nvContentPartPr>
            <p14:xfrm>
              <a:off x="2963433" y="5583866"/>
              <a:ext cx="623520" cy="320040"/>
            </p14:xfrm>
          </p:contentPart>
        </mc:Choice>
        <mc:Fallback>
          <p:pic>
            <p:nvPicPr>
              <p:cNvPr id="21" name="Ink 20">
                <a:extLst>
                  <a:ext uri="{FF2B5EF4-FFF2-40B4-BE49-F238E27FC236}">
                    <a16:creationId xmlns:a16="http://schemas.microsoft.com/office/drawing/2014/main" id="{A83849D4-2E1E-482B-B797-49D6D9ECC877}"/>
                  </a:ext>
                </a:extLst>
              </p:cNvPr>
              <p:cNvPicPr/>
              <p:nvPr/>
            </p:nvPicPr>
            <p:blipFill>
              <a:blip r:embed="rId25"/>
              <a:stretch>
                <a:fillRect/>
              </a:stretch>
            </p:blipFill>
            <p:spPr>
              <a:xfrm>
                <a:off x="2954433" y="5574866"/>
                <a:ext cx="64116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7" name="Ink 26">
                <a:extLst>
                  <a:ext uri="{FF2B5EF4-FFF2-40B4-BE49-F238E27FC236}">
                    <a16:creationId xmlns:a16="http://schemas.microsoft.com/office/drawing/2014/main" id="{6EEDC353-BF2B-478C-BAE6-6F6FA4248313}"/>
                  </a:ext>
                </a:extLst>
              </p14:cNvPr>
              <p14:cNvContentPartPr/>
              <p14:nvPr/>
            </p14:nvContentPartPr>
            <p14:xfrm>
              <a:off x="4270233" y="5051426"/>
              <a:ext cx="452880" cy="222120"/>
            </p14:xfrm>
          </p:contentPart>
        </mc:Choice>
        <mc:Fallback>
          <p:pic>
            <p:nvPicPr>
              <p:cNvPr id="27" name="Ink 26">
                <a:extLst>
                  <a:ext uri="{FF2B5EF4-FFF2-40B4-BE49-F238E27FC236}">
                    <a16:creationId xmlns:a16="http://schemas.microsoft.com/office/drawing/2014/main" id="{6EEDC353-BF2B-478C-BAE6-6F6FA4248313}"/>
                  </a:ext>
                </a:extLst>
              </p:cNvPr>
              <p:cNvPicPr/>
              <p:nvPr/>
            </p:nvPicPr>
            <p:blipFill>
              <a:blip r:embed="rId27"/>
              <a:stretch>
                <a:fillRect/>
              </a:stretch>
            </p:blipFill>
            <p:spPr>
              <a:xfrm>
                <a:off x="4261233" y="5042426"/>
                <a:ext cx="47052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5" name="Ink 34">
                <a:extLst>
                  <a:ext uri="{FF2B5EF4-FFF2-40B4-BE49-F238E27FC236}">
                    <a16:creationId xmlns:a16="http://schemas.microsoft.com/office/drawing/2014/main" id="{0DFD75A8-DA75-4C0F-A3F2-E23635463ACF}"/>
                  </a:ext>
                </a:extLst>
              </p14:cNvPr>
              <p14:cNvContentPartPr/>
              <p14:nvPr/>
            </p14:nvContentPartPr>
            <p14:xfrm>
              <a:off x="6560553" y="5032346"/>
              <a:ext cx="1703160" cy="215280"/>
            </p14:xfrm>
          </p:contentPart>
        </mc:Choice>
        <mc:Fallback>
          <p:pic>
            <p:nvPicPr>
              <p:cNvPr id="35" name="Ink 34">
                <a:extLst>
                  <a:ext uri="{FF2B5EF4-FFF2-40B4-BE49-F238E27FC236}">
                    <a16:creationId xmlns:a16="http://schemas.microsoft.com/office/drawing/2014/main" id="{0DFD75A8-DA75-4C0F-A3F2-E23635463ACF}"/>
                  </a:ext>
                </a:extLst>
              </p:cNvPr>
              <p:cNvPicPr/>
              <p:nvPr/>
            </p:nvPicPr>
            <p:blipFill>
              <a:blip r:embed="rId29"/>
              <a:stretch>
                <a:fillRect/>
              </a:stretch>
            </p:blipFill>
            <p:spPr>
              <a:xfrm>
                <a:off x="6551553" y="5023346"/>
                <a:ext cx="17208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3" name="Ink 192">
                <a:extLst>
                  <a:ext uri="{FF2B5EF4-FFF2-40B4-BE49-F238E27FC236}">
                    <a16:creationId xmlns:a16="http://schemas.microsoft.com/office/drawing/2014/main" id="{449FE01B-8C7D-470D-9E90-883DB77141CD}"/>
                  </a:ext>
                </a:extLst>
              </p14:cNvPr>
              <p14:cNvContentPartPr/>
              <p14:nvPr/>
            </p14:nvContentPartPr>
            <p14:xfrm>
              <a:off x="3790713" y="5335466"/>
              <a:ext cx="2788920" cy="1554120"/>
            </p14:xfrm>
          </p:contentPart>
        </mc:Choice>
        <mc:Fallback>
          <p:pic>
            <p:nvPicPr>
              <p:cNvPr id="193" name="Ink 192">
                <a:extLst>
                  <a:ext uri="{FF2B5EF4-FFF2-40B4-BE49-F238E27FC236}">
                    <a16:creationId xmlns:a16="http://schemas.microsoft.com/office/drawing/2014/main" id="{449FE01B-8C7D-470D-9E90-883DB77141CD}"/>
                  </a:ext>
                </a:extLst>
              </p:cNvPr>
              <p:cNvPicPr/>
              <p:nvPr/>
            </p:nvPicPr>
            <p:blipFill>
              <a:blip r:embed="rId31"/>
              <a:stretch>
                <a:fillRect/>
              </a:stretch>
            </p:blipFill>
            <p:spPr>
              <a:xfrm>
                <a:off x="3781713" y="5326466"/>
                <a:ext cx="2806560" cy="1571760"/>
              </a:xfrm>
              <a:prstGeom prst="rect">
                <a:avLst/>
              </a:prstGeom>
            </p:spPr>
          </p:pic>
        </mc:Fallback>
      </mc:AlternateContent>
    </p:spTree>
    <p:extLst>
      <p:ext uri="{BB962C8B-B14F-4D97-AF65-F5344CB8AC3E}">
        <p14:creationId xmlns:p14="http://schemas.microsoft.com/office/powerpoint/2010/main" val="126040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10691</TotalTime>
  <Words>1290</Words>
  <Application>Microsoft Office PowerPoint</Application>
  <PresentationFormat>Widescreen</PresentationFormat>
  <Paragraphs>186</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707</cp:revision>
  <dcterms:created xsi:type="dcterms:W3CDTF">2016-07-10T03:33:26Z</dcterms:created>
  <dcterms:modified xsi:type="dcterms:W3CDTF">2022-02-25T04:15:18Z</dcterms:modified>
</cp:coreProperties>
</file>